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70" r:id="rId11"/>
    <p:sldId id="277" r:id="rId12"/>
    <p:sldId id="276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Ирина\Desktop\32b3e787dd05d9cb8d7c551a26a6b49b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15404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857224" y="1643050"/>
            <a:ext cx="7308875" cy="27860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327"/>
              </a:avLst>
            </a:prstTxWarp>
            <a:scene3d>
              <a:camera prst="legacyPerspectiveTop"/>
              <a:lightRig rig="legacyHarsh3" dir="b"/>
            </a:scene3d>
            <a:sp3d extrusionH="887400" prstMaterial="legacyMatte">
              <a:extrusionClr>
                <a:srgbClr val="C0C0C0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effectLst/>
                <a:latin typeface="Arial Black"/>
              </a:rPr>
              <a:t>Экскурсия </a:t>
            </a:r>
          </a:p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effectLst/>
                <a:latin typeface="Arial Black"/>
              </a:rPr>
              <a:t>в сказку мастеров</a:t>
            </a:r>
            <a:endParaRPr lang="ru-RU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DCEBF5"/>
                  </a:gs>
                  <a:gs pos="8000">
                    <a:srgbClr val="83A7C3"/>
                  </a:gs>
                  <a:gs pos="13000">
                    <a:srgbClr val="768FB9"/>
                  </a:gs>
                  <a:gs pos="21001">
                    <a:srgbClr val="83A7C3"/>
                  </a:gs>
                  <a:gs pos="52000">
                    <a:srgbClr val="FFFFFF"/>
                  </a:gs>
                  <a:gs pos="56000">
                    <a:srgbClr val="9C6563"/>
                  </a:gs>
                  <a:gs pos="58000">
                    <a:srgbClr val="80302D"/>
                  </a:gs>
                  <a:gs pos="71001">
                    <a:srgbClr val="C0524E"/>
                  </a:gs>
                  <a:gs pos="94000">
                    <a:srgbClr val="EBDAD4"/>
                  </a:gs>
                  <a:gs pos="100000">
                    <a:srgbClr val="55261C"/>
                  </a:gs>
                </a:gsLst>
                <a:lin ang="5400000" scaled="1"/>
              </a:gradFill>
              <a:effectLst/>
              <a:latin typeface="Arial Black"/>
            </a:endParaRPr>
          </a:p>
        </p:txBody>
      </p:sp>
      <p:sp>
        <p:nvSpPr>
          <p:cNvPr id="1028" name="AutoShape 4" descr="https://bz.top-masters.com/wp-content/uploads/2021/07/c624c58d54120a2d6d5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Ирина\Desktop\c624c58d54120a2d6d5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3714752"/>
            <a:ext cx="7143768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Ирина\Desktop\32b3e787dd05d9cb8d7c551a26a6b49b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04" cy="62865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Ирина\Desktop\4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4429132"/>
            <a:ext cx="233207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Ирина\Desktop\60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20201947">
            <a:off x="583754" y="3416288"/>
            <a:ext cx="206577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Ирина\Desktop\545347_preview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3214686"/>
            <a:ext cx="357190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C:\Users\Ирина\Desktop\c624c58d54120a2d6d5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00034" y="5286388"/>
            <a:ext cx="2231500" cy="1000131"/>
          </a:xfrm>
          <a:prstGeom prst="rect">
            <a:avLst/>
          </a:prstGeom>
          <a:noFill/>
        </p:spPr>
      </p:pic>
      <p:sp>
        <p:nvSpPr>
          <p:cNvPr id="5122" name="AutoShape 2" descr="http://900igr.net/up/datas/106968/0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http://900igr.net/up/datas/106968/0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928794" y="642918"/>
            <a:ext cx="550072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/>
              <a:t>Жостовский</a:t>
            </a:r>
            <a:r>
              <a:rPr lang="ru-RU" sz="3200" dirty="0" smtClean="0"/>
              <a:t> промысел</a:t>
            </a:r>
            <a:endParaRPr lang="ru-RU" sz="3200" dirty="0"/>
          </a:p>
        </p:txBody>
      </p:sp>
      <p:pic>
        <p:nvPicPr>
          <p:cNvPr id="8" name="Picture 5" descr="C:\Users\Ирина\Desktop\c624c58d54120a2d6d5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V="1">
            <a:off x="5572132" y="214290"/>
            <a:ext cx="3270443" cy="1465773"/>
          </a:xfrm>
          <a:prstGeom prst="rect">
            <a:avLst/>
          </a:prstGeom>
          <a:noFill/>
        </p:spPr>
      </p:pic>
      <p:pic>
        <p:nvPicPr>
          <p:cNvPr id="4" name="Рисунок 3" descr="C:\Users\Ирина\Desktop\8868846_original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14414" y="1285860"/>
            <a:ext cx="607223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Ирина\Desktop\32b3e787dd05d9cb8d7c551a26a6b49b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04" cy="62865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pic>
        <p:nvPicPr>
          <p:cNvPr id="2" name="Picture 6" descr="https://cf.ppt-online.org/files/slide/f/Fu0yjsDi5tQSo1JzRGMX8chxpq6HUPYemwb9Kg/slide-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285860"/>
            <a:ext cx="5643602" cy="4227190"/>
          </a:xfrm>
          <a:prstGeom prst="rect">
            <a:avLst/>
          </a:prstGeom>
          <a:noFill/>
        </p:spPr>
      </p:pic>
      <p:pic>
        <p:nvPicPr>
          <p:cNvPr id="5" name="Picture 5" descr="C:\Users\Ирина\Desktop\c624c58d54120a2d6d5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5812" y="4857760"/>
            <a:ext cx="4638188" cy="15350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Ирина\Desktop\32b3e787dd05d9cb8d7c551a26a6b49b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04" cy="62865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Picture 4" descr="https://ds02.infourok.ru/uploads/ex/11af/00068dd6-c6ca4874/img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071546"/>
            <a:ext cx="6215106" cy="4661330"/>
          </a:xfrm>
          <a:prstGeom prst="rect">
            <a:avLst/>
          </a:prstGeom>
          <a:noFill/>
        </p:spPr>
      </p:pic>
      <p:pic>
        <p:nvPicPr>
          <p:cNvPr id="4" name="Picture 5" descr="C:\Users\Ирина\Desktop\c624c58d54120a2d6d5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4357694"/>
            <a:ext cx="4186957" cy="214582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357422" y="714356"/>
            <a:ext cx="4286280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Формы </a:t>
            </a:r>
            <a:r>
              <a:rPr lang="ru-RU" dirty="0" err="1" smtClean="0"/>
              <a:t>жостовских</a:t>
            </a:r>
            <a:r>
              <a:rPr lang="ru-RU" dirty="0" smtClean="0"/>
              <a:t> подносов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:\Users\Ирина\Desktop\32b3e787dd05d9cb8d7c551a26a6b49b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35798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26630" name="AutoShape 6" descr="https://cdn1.ozone.ru/s3/multimedia-w/604925825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http://rasfokus.ru/images/photos/medium/5b84c7e1e400207dfb1db6a901f040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785794"/>
            <a:ext cx="5572164" cy="3027542"/>
          </a:xfrm>
          <a:prstGeom prst="rect">
            <a:avLst/>
          </a:prstGeom>
          <a:noFill/>
        </p:spPr>
      </p:pic>
      <p:pic>
        <p:nvPicPr>
          <p:cNvPr id="26638" name="Picture 14" descr="https://xn-----6kcczvgdqeowecha6a6t.xn--p1ai/image/cache/catalog/dymka/2200.5vsadnik-900x1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3643314"/>
            <a:ext cx="2250279" cy="2500330"/>
          </a:xfrm>
          <a:prstGeom prst="rect">
            <a:avLst/>
          </a:prstGeom>
          <a:noFill/>
        </p:spPr>
      </p:pic>
      <p:pic>
        <p:nvPicPr>
          <p:cNvPr id="26636" name="Picture 12" descr="https://xn-----6kcczvgdqeowecha6a6t.xn--p1ai/image/cache/catalog/dymka/1800.8barynyakaravay1-900x12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643314"/>
            <a:ext cx="1928826" cy="2357454"/>
          </a:xfrm>
          <a:prstGeom prst="rect">
            <a:avLst/>
          </a:prstGeom>
          <a:noFill/>
        </p:spPr>
      </p:pic>
      <p:pic>
        <p:nvPicPr>
          <p:cNvPr id="12" name="Picture 5" descr="C:\Users\Ирина\Desktop\c624c58d54120a2d6d5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5328358"/>
            <a:ext cx="2855760" cy="1243913"/>
          </a:xfrm>
          <a:prstGeom prst="rect">
            <a:avLst/>
          </a:prstGeom>
          <a:noFill/>
        </p:spPr>
      </p:pic>
      <p:pic>
        <p:nvPicPr>
          <p:cNvPr id="26634" name="Picture 10" descr="https://xn-----6kcczvgdqeowecha6a6t.xn--p1ai/image/cache/catalog/dymka/1600.9induk11-900x12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26" y="3643314"/>
            <a:ext cx="2214578" cy="2595605"/>
          </a:xfrm>
          <a:prstGeom prst="rect">
            <a:avLst/>
          </a:prstGeom>
          <a:noFill/>
        </p:spPr>
      </p:pic>
      <p:pic>
        <p:nvPicPr>
          <p:cNvPr id="26628" name="Picture 4" descr="https://www.present.ru/upload/iblock/351/3519e490c0311f4c54ee4d9743569d7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7224" y="3643314"/>
            <a:ext cx="2214578" cy="2686419"/>
          </a:xfrm>
          <a:prstGeom prst="rect">
            <a:avLst/>
          </a:prstGeom>
          <a:noFill/>
        </p:spPr>
      </p:pic>
      <p:pic>
        <p:nvPicPr>
          <p:cNvPr id="10" name="Picture 5" descr="C:\Users\Ирина\Desktop\c624c58d54120a2d6d59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52284" y="5246217"/>
            <a:ext cx="3376708" cy="1254615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143108" y="714356"/>
            <a:ext cx="507209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Дымковская игрушка</a:t>
            </a:r>
            <a:endParaRPr lang="ru-RU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C:\Users\Ирина\Desktop\32b3e787dd05d9cb8d7c551a26a6b49b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35798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25602" name="AutoShape 2" descr="http://900igr.net/up/datas/181041/0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http://900igr.net/up/datas/181041/0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http://900igr.net/up/datas/181041/0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C:\Users\Ирина\AppData\Local\Microsoft\Windows\INetCache\Content.Word\IMG_20210418_20035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142984"/>
            <a:ext cx="135732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Ирина\AppData\Local\Microsoft\Windows\INetCache\Content.Word\IMG_20210418_20043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3429000"/>
            <a:ext cx="142876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Ирина\AppData\Local\Microsoft\Windows\INetCache\Content.Word\IMG_20210418_20060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3429000"/>
            <a:ext cx="150019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Ирина\AppData\Local\Microsoft\Windows\INetCache\Content.Word\IMG_20210418_20004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40" y="1142984"/>
            <a:ext cx="135732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Ирина\AppData\Local\Microsoft\Windows\INetCache\Content.Word\IMG_20210418_17393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4" y="3857628"/>
            <a:ext cx="1571636" cy="214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Ирина\AppData\Local\Microsoft\Windows\INetCache\Content.Word\IMG_20210418_173936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86050" y="3857628"/>
            <a:ext cx="157163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Ирина\AppData\Local\Microsoft\Windows\INetCache\Content.Word\IMG_20210520_131340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6200000">
            <a:off x="3021297" y="121919"/>
            <a:ext cx="3099117" cy="385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2428860" y="428604"/>
            <a:ext cx="4286280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Дымковская игрушка</a:t>
            </a:r>
            <a:endParaRPr lang="ru-RU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Ирина\Desktop\32b3e787dd05d9cb8d7c551a26a6b49b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04" cy="62865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pic>
        <p:nvPicPr>
          <p:cNvPr id="14338" name="Picture 2" descr="C:\Users\Ирина\Desktop\main_31921_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6925" y="1000108"/>
            <a:ext cx="5010150" cy="4857784"/>
          </a:xfrm>
          <a:prstGeom prst="ellipse">
            <a:avLst/>
          </a:prstGeom>
          <a:noFill/>
        </p:spPr>
      </p:pic>
      <p:pic>
        <p:nvPicPr>
          <p:cNvPr id="4" name="Picture 5" descr="C:\Users\Ирина\Desktop\c624c58d54120a2d6d5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4429132"/>
            <a:ext cx="3929058" cy="1610921"/>
          </a:xfrm>
          <a:prstGeom prst="rect">
            <a:avLst/>
          </a:prstGeom>
          <a:noFill/>
        </p:spPr>
      </p:pic>
      <p:pic>
        <p:nvPicPr>
          <p:cNvPr id="5" name="Picture 5" descr="C:\Users\Ирина\Desktop\c624c58d54120a2d6d5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 flipV="1">
            <a:off x="785786" y="571480"/>
            <a:ext cx="4530194" cy="1857388"/>
          </a:xfrm>
          <a:prstGeom prst="rect">
            <a:avLst/>
          </a:prstGeom>
          <a:noFill/>
        </p:spPr>
      </p:pic>
      <p:pic>
        <p:nvPicPr>
          <p:cNvPr id="6" name="Picture 5" descr="C:\Users\Ирина\Desktop\c624c58d54120a2d6d5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0086" y="4581532"/>
            <a:ext cx="3929058" cy="1610921"/>
          </a:xfrm>
          <a:prstGeom prst="rect">
            <a:avLst/>
          </a:prstGeom>
          <a:noFill/>
        </p:spPr>
      </p:pic>
      <p:pic>
        <p:nvPicPr>
          <p:cNvPr id="7" name="Picture 5" descr="C:\Users\Ирина\Desktop\c624c58d54120a2d6d5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2486" y="4733932"/>
            <a:ext cx="3929058" cy="16109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Ирина\Desktop\32b3e787dd05d9cb8d7c551a26a6b49b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04" cy="62865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16387" name="WordArt 3"/>
          <p:cNvSpPr>
            <a:spLocks noChangeArrowheads="1" noChangeShapeType="1" noTextEdit="1"/>
          </p:cNvSpPr>
          <p:nvPr/>
        </p:nvSpPr>
        <p:spPr bwMode="auto">
          <a:xfrm>
            <a:off x="1571604" y="857233"/>
            <a:ext cx="6143667" cy="50006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Золотая хохлома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Arial Black"/>
            </a:endParaRPr>
          </a:p>
        </p:txBody>
      </p:sp>
      <p:pic>
        <p:nvPicPr>
          <p:cNvPr id="6" name="Picture 2" descr="C:\Users\Ирина\Desktop\hohloma-1-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571612"/>
            <a:ext cx="5715000" cy="3886200"/>
          </a:xfrm>
          <a:prstGeom prst="rect">
            <a:avLst/>
          </a:prstGeom>
          <a:noFill/>
        </p:spPr>
      </p:pic>
      <p:pic>
        <p:nvPicPr>
          <p:cNvPr id="7" name="Picture 5" descr="C:\Users\Ирина\Desktop\c624c58d54120a2d6d5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039704"/>
            <a:ext cx="8650166" cy="253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Ирина\Desktop\32b3e787dd05d9cb8d7c551a26a6b49b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04" cy="62865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17412" name="AutoShape 4" descr="http://900igr.net/up/datas/85186/0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786050" y="642918"/>
            <a:ext cx="528641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На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Волге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недалеко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от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Городца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возник</a:t>
            </a:r>
            <a:r>
              <a:rPr lang="ru-RU" i="1" dirty="0" smtClean="0">
                <a:solidFill>
                  <a:srgbClr val="FF0000"/>
                </a:solidFill>
              </a:rPr>
              <a:t>  </a:t>
            </a:r>
            <a:r>
              <a:rPr lang="ru-RU" b="1" i="1" dirty="0" smtClean="0">
                <a:solidFill>
                  <a:srgbClr val="FF0000"/>
                </a:solidFill>
              </a:rPr>
              <a:t>промысел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росписи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по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дереву</a:t>
            </a:r>
            <a:r>
              <a:rPr lang="ru-RU" i="1" dirty="0" smtClean="0">
                <a:solidFill>
                  <a:srgbClr val="FF0000"/>
                </a:solidFill>
              </a:rPr>
              <a:t>. </a:t>
            </a:r>
          </a:p>
          <a:p>
            <a:pPr algn="ctr"/>
            <a:r>
              <a:rPr lang="ru-RU" sz="4000" i="1" u="sng" dirty="0" smtClean="0">
                <a:solidFill>
                  <a:srgbClr val="FF0000"/>
                </a:solidFill>
              </a:rPr>
              <a:t>Золотая Хохлома </a:t>
            </a:r>
            <a:endParaRPr lang="ru-RU" i="1" u="sng" dirty="0" smtClean="0">
              <a:solidFill>
                <a:srgbClr val="FF0000"/>
              </a:solidFill>
            </a:endParaRPr>
          </a:p>
          <a:p>
            <a:pPr algn="ctr"/>
            <a:r>
              <a:rPr lang="ru-RU" i="1" dirty="0" smtClean="0">
                <a:solidFill>
                  <a:srgbClr val="FF0000"/>
                </a:solidFill>
              </a:rPr>
              <a:t>Расписная деревянная посуда очень древняя. Вот уже 200 лет делают из </a:t>
            </a:r>
            <a:r>
              <a:rPr lang="ru-RU" b="1" i="1" dirty="0" smtClean="0">
                <a:solidFill>
                  <a:srgbClr val="FF0000"/>
                </a:solidFill>
              </a:rPr>
              <a:t>дерева</a:t>
            </a:r>
            <a:r>
              <a:rPr lang="ru-RU" i="1" dirty="0" smtClean="0">
                <a:solidFill>
                  <a:srgbClr val="FF0000"/>
                </a:solidFill>
              </a:rPr>
              <a:t> хохломские блюда, ложки, вазы, солонки, сказочные ковши-утицы.</a:t>
            </a:r>
          </a:p>
          <a:p>
            <a:endParaRPr lang="ru-RU" dirty="0"/>
          </a:p>
        </p:txBody>
      </p:sp>
      <p:sp>
        <p:nvSpPr>
          <p:cNvPr id="17414" name="AutoShape 6" descr="https://avatars.mds.yandex.net/get-zen_doc/5221933/pub_61208e945980e060bb277ae5_61208edfd125474159b8e5be/scale_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8" name="Picture 10" descr="C:\Users\Ирина\Desktop\324c206599726e16e5fce2d2ab9d28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429000"/>
            <a:ext cx="2143122" cy="2837652"/>
          </a:xfrm>
          <a:prstGeom prst="rect">
            <a:avLst/>
          </a:prstGeom>
          <a:noFill/>
        </p:spPr>
      </p:pic>
      <p:pic>
        <p:nvPicPr>
          <p:cNvPr id="20" name="Picture 5" descr="C:\Users\Ирина\Desktop\c624c58d54120a2d6d5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 flipV="1">
            <a:off x="214282" y="785794"/>
            <a:ext cx="5286412" cy="1857388"/>
          </a:xfrm>
          <a:prstGeom prst="rect">
            <a:avLst/>
          </a:prstGeom>
          <a:noFill/>
        </p:spPr>
      </p:pic>
      <p:pic>
        <p:nvPicPr>
          <p:cNvPr id="24" name="Рисунок 23" descr="C:\Users\Ирина\Desktop\e1bb067b73de84d75bb037d02e5aab1b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2857496"/>
            <a:ext cx="2415806" cy="18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AutoShape 2" descr="https://cbs-vao.ru/wp-content/uploads/2020/11/%D0%9197_%D0%93%D0%BE%D1%80%D0%BE%D0%B4%D0%B5%D1%86-%D0%B3%D0%BE%D1%80%D0%BE%D0%B4_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https://cbs-vao.ru/wp-content/uploads/2020/11/%D0%9197_%D0%93%D0%BE%D1%80%D0%BE%D0%B4%D0%B5%D1%86-%D0%B3%D0%BE%D1%80%D0%BE%D0%B4_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 descr="http://rasfokus.ru/images/photos/medium/b6cfe5e7fc628df294c717a1617407cf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2786058"/>
            <a:ext cx="385765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Ирина\Desktop\32b3e787dd05d9cb8d7c551a26a6b49b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04" cy="62865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pic>
        <p:nvPicPr>
          <p:cNvPr id="19459" name="Picture 3" descr="C:\Users\Ирина\Desktop\6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9" y="2217300"/>
            <a:ext cx="4000528" cy="2926212"/>
          </a:xfrm>
          <a:prstGeom prst="rect">
            <a:avLst/>
          </a:prstGeom>
          <a:noFill/>
        </p:spPr>
      </p:pic>
      <p:pic>
        <p:nvPicPr>
          <p:cNvPr id="19458" name="Picture 2" descr="C:\Users\Ирина\Desktop\img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2214554"/>
            <a:ext cx="3905277" cy="2928958"/>
          </a:xfrm>
          <a:prstGeom prst="rect">
            <a:avLst/>
          </a:prstGeom>
          <a:noFill/>
        </p:spPr>
      </p:pic>
      <p:sp>
        <p:nvSpPr>
          <p:cNvPr id="19461" name="WordArt 5"/>
          <p:cNvSpPr>
            <a:spLocks noChangeArrowheads="1" noChangeShapeType="1" noTextEdit="1"/>
          </p:cNvSpPr>
          <p:nvPr/>
        </p:nvSpPr>
        <p:spPr bwMode="auto">
          <a:xfrm>
            <a:off x="2428860" y="714357"/>
            <a:ext cx="5500725" cy="14287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3037"/>
              </a:avLst>
            </a:prstTxWarp>
          </a:bodyPr>
          <a:lstStyle/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Приемы хохломской </a:t>
            </a:r>
          </a:p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росписи</a:t>
            </a:r>
            <a:endParaRPr lang="ru-RU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7" name="Picture 5" descr="C:\Users\Ирина\Desktop\c624c58d54120a2d6d5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357694"/>
            <a:ext cx="3929058" cy="16109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Ирина\Desktop\32b3e787dd05d9cb8d7c551a26a6b49b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04" cy="62865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pic>
        <p:nvPicPr>
          <p:cNvPr id="20482" name="Picture 2" descr="C:\Users\Ирина\Desktop\672605c1b739d88ec49521e44a938130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9675" y="1428736"/>
            <a:ext cx="6724650" cy="4500593"/>
          </a:xfrm>
          <a:prstGeom prst="rect">
            <a:avLst/>
          </a:prstGeom>
          <a:noFill/>
        </p:spPr>
      </p:pic>
      <p:sp>
        <p:nvSpPr>
          <p:cNvPr id="20483" name="WordArt 3"/>
          <p:cNvSpPr>
            <a:spLocks noChangeArrowheads="1" noChangeShapeType="1" noTextEdit="1"/>
          </p:cNvSpPr>
          <p:nvPr/>
        </p:nvSpPr>
        <p:spPr bwMode="auto">
          <a:xfrm>
            <a:off x="2428860" y="500042"/>
            <a:ext cx="4286280" cy="8572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Black"/>
              </a:rPr>
              <a:t>Физ. минутка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 Black"/>
            </a:endParaRPr>
          </a:p>
        </p:txBody>
      </p:sp>
      <p:pic>
        <p:nvPicPr>
          <p:cNvPr id="5" name="Picture 5" descr="C:\Users\Ирина\Desktop\c624c58d54120a2d6d5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4214818"/>
            <a:ext cx="3143240" cy="1610921"/>
          </a:xfrm>
          <a:prstGeom prst="rect">
            <a:avLst/>
          </a:prstGeom>
          <a:noFill/>
        </p:spPr>
      </p:pic>
      <p:pic>
        <p:nvPicPr>
          <p:cNvPr id="6" name="Picture 5" descr="C:\Users\Ирина\Desktop\c624c58d54120a2d6d5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 flipV="1">
            <a:off x="299662" y="422342"/>
            <a:ext cx="3915146" cy="2006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Ирина\Desktop\32b3e787dd05d9cb8d7c551a26a6b49b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04" cy="62865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Ирина\Desktop\153636946980_2__2_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3286124"/>
            <a:ext cx="2786082" cy="2598997"/>
          </a:xfrm>
          <a:prstGeom prst="rect">
            <a:avLst/>
          </a:prstGeom>
          <a:noFill/>
        </p:spPr>
      </p:pic>
      <p:pic>
        <p:nvPicPr>
          <p:cNvPr id="5" name="Рисунок 4" descr="C:\Users\Ирина\Desktop\1a7414c915e790e223a669c5a9e2e50a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1571612"/>
            <a:ext cx="414340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Users\Ирина\Desktop\c624c58d54120a2d6d5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4055848"/>
            <a:ext cx="4429156" cy="2269957"/>
          </a:xfrm>
          <a:prstGeom prst="rect">
            <a:avLst/>
          </a:prstGeom>
          <a:noFill/>
        </p:spPr>
      </p:pic>
      <p:sp>
        <p:nvSpPr>
          <p:cNvPr id="21507" name="WordArt 3"/>
          <p:cNvSpPr>
            <a:spLocks noChangeArrowheads="1" noChangeShapeType="1" noTextEdit="1"/>
          </p:cNvSpPr>
          <p:nvPr/>
        </p:nvSpPr>
        <p:spPr bwMode="auto">
          <a:xfrm>
            <a:off x="2428860" y="500042"/>
            <a:ext cx="4286280" cy="9286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rial Black"/>
              </a:rPr>
              <a:t>Гжель сине - </a:t>
            </a:r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rial Black"/>
              </a:rPr>
              <a:t>голубая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rial Blac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:\Users\Ирина\Desktop\32b3e787dd05d9cb8d7c551a26a6b49b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04" cy="62865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pic>
        <p:nvPicPr>
          <p:cNvPr id="22530" name="Picture 2" descr="C:\Users\Ирина\Desktop\gzh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785794"/>
            <a:ext cx="6357982" cy="250031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142976" y="3571876"/>
            <a:ext cx="67866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Есть в Подмосковье такое местечко –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Белая рощица, синяя речка.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В этой негромкой российской природе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Слышится эхо волшебных мелодий.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И светлее вода родничковая,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И дыхание ветра свежей,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Расцветает Гжель васильковая,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Незабудковая Гжель.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C:\Users\Ирина\Desktop\depositphotos_74154605-stock-illustration-gzhe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85786" y="3429000"/>
            <a:ext cx="150019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Ирина\Desktop\depositphotos_74154605-stock-illustration-gzhel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3429000"/>
            <a:ext cx="142876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C:\Users\Ирина\Desktop\c624c58d54120a2d6d5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4643446"/>
            <a:ext cx="3071834" cy="1574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Ирина\Desktop\32b3e787dd05d9cb8d7c551a26a6b49b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04" cy="62865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C:\Users\Ирина\Desktop\img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071546"/>
            <a:ext cx="642942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Ирина\Desktop\c624c58d54120a2d6d5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 flipV="1">
            <a:off x="500034" y="714356"/>
            <a:ext cx="3205978" cy="1643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2249</TotalTime>
  <Words>69</Words>
  <PresentationFormat>Экран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118</cp:revision>
  <dcterms:created xsi:type="dcterms:W3CDTF">2021-11-04T05:48:26Z</dcterms:created>
  <dcterms:modified xsi:type="dcterms:W3CDTF">2021-12-07T16:13:25Z</dcterms:modified>
</cp:coreProperties>
</file>