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9C2F-8C09-4024-A440-70FCB1AA4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3BAFE3-5D65-4254-AA88-B06D87892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BB9FB-15F3-4248-8881-8BE10AAF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6367-EF18-4CA4-9EC8-A826B4B5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F970B-5FB8-47BF-A62A-1B7F82DD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8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2B264-C258-4404-9389-96CE306B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3AA0C-68EF-4179-9C08-69E2E2AB9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DE14-DA37-4787-A341-CF52239A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77BAA-4A06-4238-805F-DB7F920D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F2D41-21A5-49E5-8B2B-2C6BF721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11E2BE-05F0-4FE0-8A95-CFDEE367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63265F-54E7-4D6A-AFBA-7E174F439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FA31C-4700-4881-87B3-670B4CF0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38D23-5FC0-4ECC-8CC5-7F8F8CA2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1B4A4-D777-4670-AF89-6276AA9A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E8B3B-6564-4C06-B3A0-D3E44B42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897EA-2156-47EB-9EF0-171C3DD2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8A2ED-8BC6-4BE7-8D41-BD085887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E2CE7-C867-4357-AC31-EB214E01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84052-6C35-4C8A-891D-0FC4BA59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4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4964-6F3B-4BEA-9A63-C1D16EC4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84FEB-2650-4C54-BFFE-057E299F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9CFEF-E586-46EB-B62F-ABD86A2C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95494-EECA-4829-A83F-6342F01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1EE01-7325-409E-8B52-B14676CF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803C-4B37-4682-9579-ED6A1F43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81E3B-199D-4E51-AEFF-921B78BA3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9BAAD-1C88-4018-8324-2A1FAEA22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141E8-4553-4E50-8791-0683F43D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F3E5C2-FD4C-4868-BF9B-55DE0C45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7D48E-EFAC-4A4B-A808-810FE974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3C1F5-6DAC-43D9-8509-E82B909F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F3E11-363E-4E57-8171-6174C1052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FA5825-9601-4102-9921-2A07EE4E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CD33A8-0D75-4FC1-9866-47E75DC4A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DB0B05-CD24-44B9-B0B9-7B3445B7C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EFDEF3-1387-46FC-A3E5-ED779608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2D464-010E-4892-B83E-71EC5F7A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CCF77-23BF-4136-90D5-B3C99F5B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FD6C4-BC02-4F63-B657-825FD1BF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21876-910C-4575-B669-75475A00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4E219B-F3F0-4453-89D4-BC1D29A4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313BD5-147E-4847-B541-E53181C3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3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8A30AE-1752-453F-A1EA-A9D80146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F6A7DB-346C-43C8-AE53-8F512DD5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BD16AF-5AF7-4631-B350-07F6AE09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48881-71A4-4E92-8C15-DE53E2C7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526E9-C2F9-457D-8089-5029972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360301-2448-4B7E-8007-16DB6FBEF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0A5CC-F5E9-4777-B8F9-BC216B22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F6178-3784-484D-B48D-59641B4E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AA5773-C98A-49AB-BA3D-882A5C79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525A0-6A29-49CA-9C9C-E9046B9A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01613D-75D8-423F-BDAD-E8ECA912A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77D3C4-A904-4884-BCB5-4BB06467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20EC0-AA80-4827-8DDF-6482CE92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B877F-1636-418D-9745-6D509F28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CF729-7213-42C3-BDA1-E8F11859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EDB89-E4C6-4AC6-9B50-61B4E289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8B13ED-47C4-4E0D-8903-C3ED16B1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5D860-55F8-4A2E-BC60-D11538FA4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6CBC-4718-4A12-A7F7-A0C7DA291E0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9D489-044C-451D-88E6-68168494E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D3187-E5F6-40BD-ADB9-8DC3E64C2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F503-5F70-4690-BA3D-37A64921F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47B725-B8C4-433E-AD73-E8E0CBBB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0" y="185647"/>
            <a:ext cx="10290940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E6F167-69DB-4FB8-AFA5-1EB8923E46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277862"/>
            <a:ext cx="7624689" cy="3094478"/>
          </a:xfrm>
          <a:prstGeom prst="rect">
            <a:avLst/>
          </a:prstGeom>
          <a:noFill/>
        </p:spPr>
      </p:pic>
      <p:pic>
        <p:nvPicPr>
          <p:cNvPr id="3" name="Рисунок 2" descr="https://i.pinimg.com/originals/a0/f8/d3/a0f8d39cc1826afdd879e80427f216d1.jpg">
            <a:extLst>
              <a:ext uri="{FF2B5EF4-FFF2-40B4-BE49-F238E27FC236}">
                <a16:creationId xmlns:a16="http://schemas.microsoft.com/office/drawing/2014/main" id="{5B9589E9-A13A-45AB-9400-AB96556C91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1" y="342165"/>
            <a:ext cx="3976467" cy="309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cs6.livemaster.ru/storage/8a/3a/cbec655d0d206918fb1ca10bec89.jpg">
            <a:extLst>
              <a:ext uri="{FF2B5EF4-FFF2-40B4-BE49-F238E27FC236}">
                <a16:creationId xmlns:a16="http://schemas.microsoft.com/office/drawing/2014/main" id="{9873F4D9-ADE5-4FF3-B2B8-9F697D9749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3400670"/>
            <a:ext cx="4548553" cy="315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1.ozone.ru/s3/multimedia-z/6382473971.jpg">
            <a:extLst>
              <a:ext uri="{FF2B5EF4-FFF2-40B4-BE49-F238E27FC236}">
                <a16:creationId xmlns:a16="http://schemas.microsoft.com/office/drawing/2014/main" id="{C7921B3A-3623-4964-B6B4-9256A32B27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98" y="3396849"/>
            <a:ext cx="3033932" cy="309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1a3c6d82c3ac9767be565f7bb7d4085f_l-3374823-images-thumbs&amp;n=13">
            <a:extLst>
              <a:ext uri="{FF2B5EF4-FFF2-40B4-BE49-F238E27FC236}">
                <a16:creationId xmlns:a16="http://schemas.microsoft.com/office/drawing/2014/main" id="{316A3E7D-30CB-4B39-A870-AC4AB43779C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7" y="3500946"/>
            <a:ext cx="3516923" cy="305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48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ike.net/uploads/posts/2023-02/1676352988_3-32.png">
            <a:extLst>
              <a:ext uri="{FF2B5EF4-FFF2-40B4-BE49-F238E27FC236}">
                <a16:creationId xmlns:a16="http://schemas.microsoft.com/office/drawing/2014/main" id="{D22EB291-0EC4-49CC-9D2D-F158F13F1D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66" y="539016"/>
            <a:ext cx="3392438" cy="307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66.userapi.com/impg/jJ3z5A2SjEbePj6xtUZsr_pqga82ubbq3rBsYw/zmUlEOQgnwI.jpg?size=505x470&amp;quality=96&amp;sign=f9e9581f08e2007f225a5e4de0737d60&amp;type=album">
            <a:extLst>
              <a:ext uri="{FF2B5EF4-FFF2-40B4-BE49-F238E27FC236}">
                <a16:creationId xmlns:a16="http://schemas.microsoft.com/office/drawing/2014/main" id="{ADBEB851-6A9F-4385-A699-7C0FE4DD78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56136"/>
            <a:ext cx="3392438" cy="33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.pinimg.com/736x/c5/0d/b7/c50db71be652ea680b97f3f992e97288.jpg">
            <a:extLst>
              <a:ext uri="{FF2B5EF4-FFF2-40B4-BE49-F238E27FC236}">
                <a16:creationId xmlns:a16="http://schemas.microsoft.com/office/drawing/2014/main" id="{9EE72408-AC1B-47D2-99B8-27C5226C62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34" y="4066368"/>
            <a:ext cx="1539729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i?id=0b016c7cb07fa9e6c2dfe271a3481ccc_l-5174496-images-thumbs&amp;n=13">
            <a:extLst>
              <a:ext uri="{FF2B5EF4-FFF2-40B4-BE49-F238E27FC236}">
                <a16:creationId xmlns:a16="http://schemas.microsoft.com/office/drawing/2014/main" id="{DC661307-A27F-44DD-BBCC-DC64C06CB8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81" y="4066368"/>
            <a:ext cx="3945047" cy="232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8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-clothing-shop.ru/pictures/1014902610.jpg">
            <a:extLst>
              <a:ext uri="{FF2B5EF4-FFF2-40B4-BE49-F238E27FC236}">
                <a16:creationId xmlns:a16="http://schemas.microsoft.com/office/drawing/2014/main" id="{156423A3-27EE-411A-8542-D05176E1AB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66" y="1088707"/>
            <a:ext cx="2778760" cy="195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EC9482-15F7-42D1-909B-6BB49C95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32" y="1088707"/>
            <a:ext cx="1847248" cy="2267909"/>
          </a:xfrm>
          <a:prstGeom prst="rect">
            <a:avLst/>
          </a:prstGeom>
        </p:spPr>
      </p:pic>
      <p:pic>
        <p:nvPicPr>
          <p:cNvPr id="4" name="Рисунок 3" descr="https://fkniga.ru/media/product/03/03080503/KA-00130479_03.jpg">
            <a:extLst>
              <a:ext uri="{FF2B5EF4-FFF2-40B4-BE49-F238E27FC236}">
                <a16:creationId xmlns:a16="http://schemas.microsoft.com/office/drawing/2014/main" id="{2B5EDAC0-1777-4FE8-8969-3327B36511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56" y="3780571"/>
            <a:ext cx="3329305" cy="270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88734-F759-4E1C-BE5B-07838B56D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059" y="3227916"/>
            <a:ext cx="4352921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A65314-D225-4D26-AFDC-A478456803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89" y="-110869"/>
            <a:ext cx="11676185" cy="729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691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9761D9-4391-446A-A3C3-02502294D9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-130126"/>
            <a:ext cx="11798104" cy="71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530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71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3</cp:revision>
  <dcterms:created xsi:type="dcterms:W3CDTF">2023-11-29T14:09:39Z</dcterms:created>
  <dcterms:modified xsi:type="dcterms:W3CDTF">2023-11-29T15:29:20Z</dcterms:modified>
</cp:coreProperties>
</file>