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42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30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14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8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6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26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30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52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0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58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79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&#1086;&#1090;&#1082;&#1088;&#1099;&#1090;&#1086;&#1077;%20&#1084;&#1077;&#1088;&#1086;&#1087;&#1088;&#1080;&#1103;&#1090;&#1080;&#1077;.mp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5" y="-35304"/>
            <a:ext cx="9158265" cy="688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08618" y="-27985"/>
            <a:ext cx="57406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Нет в мире краше 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одины нашей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235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2" r="8192"/>
          <a:stretch/>
        </p:blipFill>
        <p:spPr bwMode="auto">
          <a:xfrm>
            <a:off x="0" y="0"/>
            <a:ext cx="91875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Беседы «С чего начинается Родина?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706" r="-1556" b="9700"/>
          <a:stretch/>
        </p:blipFill>
        <p:spPr bwMode="auto">
          <a:xfrm>
            <a:off x="1115616" y="9712"/>
            <a:ext cx="7020272" cy="681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30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98" y="-1"/>
            <a:ext cx="9152398" cy="689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66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77" y="0"/>
            <a:ext cx="9137424" cy="72635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О, светло светлая и прекрасно украшенная, земля Русская! Многими </a:t>
            </a:r>
            <a:r>
              <a:rPr lang="ru-RU" sz="3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Многими</a:t>
            </a:r>
            <a:r>
              <a:rPr lang="ru-RU" sz="3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красотами прославлена ты: озёрами многими славишься, реками и источниками </a:t>
            </a:r>
            <a:r>
              <a:rPr lang="ru-RU" sz="3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местночтимыми</a:t>
            </a:r>
            <a:r>
              <a:rPr lang="ru-RU" sz="3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горами, </a:t>
            </a:r>
            <a:r>
              <a:rPr lang="ru-RU" sz="3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крутыми холмами, высокими дубравами, чистыми полями, дивными зверями, разнообразными птицами, бесчисленными городами </a:t>
            </a:r>
            <a:r>
              <a:rPr lang="ru-RU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великими, </a:t>
            </a:r>
            <a:r>
              <a:rPr lang="ru-RU" sz="3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селениями славными, садами монастырскими, храмами божьими и князьями грозными, боярами честными, вельможами многими. Всем ты преисполнена, земля Русская..!</a:t>
            </a:r>
          </a:p>
          <a:p>
            <a:pPr algn="ctr"/>
            <a:endParaRPr lang="ru-RU" sz="2400" b="1" cap="none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38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20537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97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018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 Отечество, наша Родина — матушка Россия</a:t>
            </a:r>
            <a:r>
              <a:rPr lang="ru-RU" sz="3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3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Отечеством мы зовём Россию потому, что в ней жили испокон веку отцы и деды наши. Родиной мы зовём её потому, что в ней мы родились, в ней говорят родным нам языком и всё в ней для нас родное; а матерью — потому, что она вскормила нас своим хлебом, вспоила своими водами, выучила своему языку, как мать, защищает и бережёт нас от всяких врагов. Много есть на свете и кроме России всяких хороших государств и земель, но одна у человека родная мать — одна у него и Родина.</a:t>
            </a:r>
          </a:p>
          <a:p>
            <a:pPr algn="ctr"/>
            <a:r>
              <a:rPr lang="ru-RU" sz="2800" dirty="0" smtClean="0"/>
              <a:t> 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6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1558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 чём самая большая цель жизни? Я думаю, увеличивать добро в окружающем нас. А добро — это, прежде всего, счастье всех людей. Оно слагается из многого, и каждый раз жизнь ставит перед человеком задачу, которую важно уметь решать. Можно и в мелочи сделать добро человеку, можно и о крупном думать, но мелочь и крупное нельзя разделять. Многое, как я уже говорил, начинается с мелочей, зарождается в детстве и в </a:t>
            </a:r>
            <a:r>
              <a:rPr lang="ru-RU" sz="2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близко</a:t>
            </a:r>
          </a:p>
          <a:p>
            <a:pPr algn="ctr"/>
            <a:endParaRPr lang="ru-RU" sz="2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</a:t>
            </a:r>
            <a:r>
              <a:rPr lang="ru-RU" sz="2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любит свою мать и своего отца, братьев и сестер, свою семью, свой дом. Постепенно расширяясь, его привязанности распространяются на школу, село, город, всю свою страну. А это уже совсем большое и глубокое чувство…</a:t>
            </a:r>
            <a:endParaRPr lang="ru-RU" sz="2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128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351"/>
            <a:ext cx="9144000" cy="643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63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318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</cp:lastModifiedBy>
  <cp:revision>11</cp:revision>
  <dcterms:created xsi:type="dcterms:W3CDTF">2024-03-26T08:53:11Z</dcterms:created>
  <dcterms:modified xsi:type="dcterms:W3CDTF">2024-04-25T04:48:55Z</dcterms:modified>
</cp:coreProperties>
</file>