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5" r:id="rId4"/>
    <p:sldId id="266" r:id="rId5"/>
    <p:sldId id="261" r:id="rId6"/>
    <p:sldId id="264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7E18-E933-49C7-BF90-9130E88E2C3E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0C19B-18F2-4A28-98AF-24AC11C0E874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100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98F67-9B84-402F-8840-041EA2A2750B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44F2C-DE0E-4644-8230-0852D2663E2B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720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D3F0-2D61-4599-BB69-5D933750F9C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2170-245F-48A4-A7D4-E18906E1372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50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1EFB1-3035-4BE2-8D29-8278D054A4C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ECF44-5A9F-4627-8A0D-8B49A76A5B45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72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A7DD8-C4D0-434D-A7E8-D545AB9CD3BE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C5636-E89C-41BF-8302-0E9F3F78CDFF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090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F6EF-992D-4159-826C-5C419EE8950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C33EC-D6A2-44C1-9957-CE0DAE94DCD0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404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DEA2-BC54-43A2-A056-69A6A28B482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601AF-E094-4600-A048-7CD485DE17A9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90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2C415-E04D-46E7-B642-09837F99EB1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5DFAB-316E-4167-A80E-F917EB05DED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1134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9FDF-0D00-4B6A-A43C-49AC352E695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D9B26-0B8A-46EA-8DF8-0CDCD4F9DE7A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51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91984-EBE5-41FB-AD77-4C0F3B43A210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4BFA-9DB3-45DF-95D3-A3C374CD5F2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90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4FF7F-7F19-4EE1-8ED7-8E12B8100F4A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F8254-E49C-4B07-814B-66A24FD35E03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92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F23EB6-8105-4389-9D1E-EC1843662DAA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2C580F-A60F-4763-A3E1-27C2C8E3D5AE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411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endParaRPr lang="ru-RU" sz="4000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79512" y="1016732"/>
            <a:ext cx="896448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800" b="1" dirty="0" smtClean="0">
                <a:latin typeface="Monotype Corsiva" pitchFamily="66" charset="0"/>
              </a:rPr>
              <a:t>«Тайна бабушкиного сундука»</a:t>
            </a:r>
            <a:endParaRPr lang="ru-RU" sz="4400" b="1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sz="44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0C2A343-463E-43A5-BCA1-1B0C5B6DF09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010CD-6B0B-4D50-B005-7FFDD1B2458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1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6" name="Picture 2" descr="C:\Users\2\Desktop\0_63be2_b13411e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08" y="2024844"/>
            <a:ext cx="5364596" cy="4023447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9966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2050" name="Picture 2" descr="C:\Users\2\Desktop\изб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168" y="188640"/>
            <a:ext cx="8867172" cy="61926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11660" y="58412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Бревенчатая изба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3074" name="Picture 2" descr="C:\Users\2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516" y="188640"/>
            <a:ext cx="8741618" cy="60212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6201308"/>
            <a:ext cx="5508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Бревенчатая изба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4188" y="274638"/>
            <a:ext cx="2422612" cy="1966230"/>
          </a:xfrm>
        </p:spPr>
        <p:txBody>
          <a:bodyPr/>
          <a:lstStyle/>
          <a:p>
            <a:r>
              <a:rPr lang="ru-RU" dirty="0" smtClean="0"/>
              <a:t>Изба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1027" name="Picture 3" descr="C:\Users\2\Desktop\изб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260648"/>
            <a:ext cx="5685576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3074" name="Picture 2" descr="C:\Users\2\Desktop\печ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1028" name="Picture 4" descr="C:\Users\2\Desktop\izba-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63688" y="548122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Красный угол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87E18-E933-49C7-BF90-9130E88E2C3E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0C19B-18F2-4A28-98AF-24AC11C0E874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7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1026" name="Picture 2" descr="C:\Users\2\Desktop\83c62d139e39e509597bf57e192237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56" y="368660"/>
            <a:ext cx="4404372" cy="586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541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3074" name="Picture 2" descr="C:\Users\2\Desktop\са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538" y="260648"/>
            <a:ext cx="8316924" cy="6211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03548" y="605729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Самовар</a:t>
            </a:r>
            <a:endParaRPr lang="ru-RU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30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Праздник детский 1</vt:lpstr>
      <vt:lpstr> </vt:lpstr>
      <vt:lpstr>Слайд 2</vt:lpstr>
      <vt:lpstr>Слайд 3</vt:lpstr>
      <vt:lpstr>Изба</vt:lpstr>
      <vt:lpstr>Слайд 5</vt:lpstr>
      <vt:lpstr>Слайд 6</vt:lpstr>
      <vt:lpstr>Слайд 7</vt:lpstr>
      <vt:lpstr>Слайд 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Admin</cp:lastModifiedBy>
  <cp:revision>10</cp:revision>
  <dcterms:created xsi:type="dcterms:W3CDTF">2016-11-07T12:19:03Z</dcterms:created>
  <dcterms:modified xsi:type="dcterms:W3CDTF">2020-12-23T04:35:24Z</dcterms:modified>
</cp:coreProperties>
</file>