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19AC-C75E-4C99-8698-670FFCE4173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1F055-AC4D-4758-8A00-99DB7F729B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8"/>
            <a:r>
              <a:rPr lang="ru-RU" dirty="0" smtClean="0"/>
              <a:t>																				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F055-AC4D-4758-8A00-99DB7F729B8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																																																											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F055-AC4D-4758-8A00-99DB7F729B8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21113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3755410" cy="3929090"/>
          </a:xfrm>
          <a:prstGeom prst="rect">
            <a:avLst/>
          </a:prstGeom>
        </p:spPr>
      </p:pic>
      <p:pic>
        <p:nvPicPr>
          <p:cNvPr id="5" name="Рисунок 4" descr="IMG-20221113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66"/>
            <a:ext cx="48577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</a:t>
            </a:r>
            <a:endParaRPr lang="ru-RU" dirty="0"/>
          </a:p>
        </p:txBody>
      </p:sp>
      <p:pic>
        <p:nvPicPr>
          <p:cNvPr id="4" name="Содержимое 3" descr="IMG-20221114-WA00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3394472" cy="4525963"/>
          </a:xfrm>
        </p:spPr>
      </p:pic>
      <p:pic>
        <p:nvPicPr>
          <p:cNvPr id="5" name="Рисунок 4" descr="IMG-20221113-WA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0042"/>
            <a:ext cx="3643302" cy="485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Мы – большая семья!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1113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890062" cy="50006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1114-WA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14290"/>
            <a:ext cx="3282889" cy="6125508"/>
          </a:xfrm>
        </p:spPr>
      </p:pic>
      <p:pic>
        <p:nvPicPr>
          <p:cNvPr id="5" name="Рисунок 4" descr="IMG-20221113-WA0011.jpg"/>
          <p:cNvPicPr>
            <a:picLocks noChangeAspect="1"/>
          </p:cNvPicPr>
          <p:nvPr/>
        </p:nvPicPr>
        <p:blipFill>
          <a:blip r:embed="rId3"/>
          <a:srcRect t="16667" r="-1" b="33333"/>
          <a:stretch>
            <a:fillRect/>
          </a:stretch>
        </p:blipFill>
        <p:spPr>
          <a:xfrm>
            <a:off x="462867" y="404664"/>
            <a:ext cx="442023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1113-WA000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2619" r="4762"/>
          <a:stretch>
            <a:fillRect/>
          </a:stretch>
        </p:blipFill>
        <p:spPr>
          <a:xfrm>
            <a:off x="0" y="357188"/>
            <a:ext cx="4286250" cy="4643437"/>
          </a:xfrm>
        </p:spPr>
      </p:pic>
      <p:pic>
        <p:nvPicPr>
          <p:cNvPr id="5" name="Рисунок 4" descr="IMG-20221113-WA0012.jpg"/>
          <p:cNvPicPr>
            <a:picLocks noChangeAspect="1"/>
          </p:cNvPicPr>
          <p:nvPr/>
        </p:nvPicPr>
        <p:blipFill>
          <a:blip r:embed="rId3"/>
          <a:srcRect l="20988" t="-8230" r="12345" b="-8643"/>
          <a:stretch>
            <a:fillRect/>
          </a:stretch>
        </p:blipFill>
        <p:spPr>
          <a:xfrm>
            <a:off x="4857752" y="1785902"/>
            <a:ext cx="385765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6" b="25205"/>
          <a:stretch/>
        </p:blipFill>
        <p:spPr>
          <a:xfrm>
            <a:off x="-324544" y="-603448"/>
            <a:ext cx="8918648" cy="7893700"/>
          </a:xfrm>
        </p:spPr>
      </p:pic>
    </p:spTree>
    <p:extLst>
      <p:ext uri="{BB962C8B-B14F-4D97-AF65-F5344CB8AC3E}">
        <p14:creationId xmlns:p14="http://schemas.microsoft.com/office/powerpoint/2010/main" val="37042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1113-WA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7810554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1113-WA0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15754720">
            <a:off x="1888623" y="-211376"/>
            <a:ext cx="5662613" cy="7548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1113-WA002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3394075" cy="4525962"/>
          </a:xfrm>
        </p:spPr>
      </p:pic>
      <p:pic>
        <p:nvPicPr>
          <p:cNvPr id="5" name="Рисунок 4" descr="IMG-20221114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3" y="500042"/>
            <a:ext cx="3536181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1113-WA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214290"/>
            <a:ext cx="8071085" cy="60722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Office PowerPoint</Application>
  <PresentationFormat>Экран (4:3)</PresentationFormat>
  <Paragraphs>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</vt:lpstr>
      <vt:lpstr>Мы – большая семья!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DeLL</cp:lastModifiedBy>
  <cp:revision>7</cp:revision>
  <dcterms:modified xsi:type="dcterms:W3CDTF">2022-11-20T14:53:45Z</dcterms:modified>
</cp:coreProperties>
</file>