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7" r:id="rId2"/>
    <p:sldId id="256" r:id="rId3"/>
    <p:sldId id="257" r:id="rId4"/>
    <p:sldId id="276" r:id="rId5"/>
    <p:sldId id="275" r:id="rId6"/>
    <p:sldId id="258" r:id="rId7"/>
    <p:sldId id="259" r:id="rId8"/>
    <p:sldId id="274" r:id="rId9"/>
    <p:sldId id="260" r:id="rId10"/>
    <p:sldId id="261" r:id="rId11"/>
    <p:sldId id="262" r:id="rId12"/>
    <p:sldId id="263" r:id="rId13"/>
    <p:sldId id="264" r:id="rId14"/>
    <p:sldId id="267" r:id="rId15"/>
    <p:sldId id="266" r:id="rId16"/>
    <p:sldId id="272" r:id="rId17"/>
    <p:sldId id="273" r:id="rId18"/>
    <p:sldId id="27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30.05.2024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D:\Desktop\2023-2024\&#1052;&#1040;&#1056;&#1058;%202023-2024\petr_ilich_chaykovskiy_-_vals_cvetov_iz_baleta_shchelkunchik.mp3" TargetMode="Externa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1747664"/>
          </a:xfrm>
        </p:spPr>
        <p:txBody>
          <a:bodyPr>
            <a:normAutofit fontScale="90000"/>
          </a:bodyPr>
          <a:lstStyle/>
          <a:p>
            <a:pPr lvl="0"/>
            <a:r>
              <a:rPr lang="ru-RU" sz="4400" b="1" cap="none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Пересадка</a:t>
            </a:r>
            <a:r>
              <a:rPr lang="ru-RU" sz="4400" cap="none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это замена почвы без сохранения земляного кома.</a:t>
            </a:r>
            <a:r>
              <a:rPr lang="ru-RU" sz="1800" cap="none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1800" cap="none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pic>
        <p:nvPicPr>
          <p:cNvPr id="30721" name="Рисунок 19" descr="https://fsd.multiurok.ru/html/2017/05/30/s_592d57ef6bd9c/636699_1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204864"/>
            <a:ext cx="8045387" cy="4070774"/>
          </a:xfrm>
          <a:prstGeom prst="rect">
            <a:avLst/>
          </a:prstGeom>
          <a:noFill/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166687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4916016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ru-RU" b="1" i="1" cap="none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</a:t>
            </a:r>
            <a:br>
              <a:rPr lang="ru-RU" b="1" i="1" cap="none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b="1" i="1" cap="none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</a:t>
            </a:r>
            <a:r>
              <a:rPr lang="ru-RU" sz="4400" b="1" i="1" cap="none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Особенности пересадки</a:t>
            </a:r>
            <a:br>
              <a:rPr lang="ru-RU" sz="4400" b="1" i="1" cap="none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800" cap="none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1800" cap="none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cap="none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1.Корни видны внизу, из дна горшка</a:t>
            </a:r>
            <a:br>
              <a:rPr lang="ru-RU" cap="none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cap="none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2.Растение болеет, вянет, опадают бутоны, листочки</a:t>
            </a:r>
            <a:r>
              <a:rPr lang="en-US" cap="none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cap="none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cap="none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cap="none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3.Растение очень давно не пересаживали и земля стала бедной, растению нечего «кушать»</a:t>
            </a:r>
            <a:r>
              <a:rPr lang="ru-RU" sz="1800" cap="none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1800" cap="none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i="1" cap="none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Пересадка производится растением только весной.</a:t>
            </a:r>
            <a:r>
              <a:rPr lang="ru-RU" sz="4800" cap="none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4800" cap="none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Рисунок 20" descr="https://fsd.multiurok.ru/html/2017/05/30/s_592d57ef6bd9c/636699_1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476" y="2348880"/>
            <a:ext cx="8299980" cy="4104456"/>
          </a:xfrm>
          <a:prstGeom prst="rect">
            <a:avLst/>
          </a:prstGeom>
          <a:noFill/>
        </p:spPr>
      </p:pic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142875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332656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4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Перевалка</a:t>
            </a:r>
            <a:r>
              <a:rPr lang="ru-RU" sz="4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это перенос растения в  более больший горшок с сохранением земляного кома.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924128"/>
          </a:xfrm>
        </p:spPr>
        <p:txBody>
          <a:bodyPr>
            <a:normAutofit fontScale="90000"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Особенности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перевалк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и: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Производится тогда, когда растению становится тесно в горшке, разбили горшок, или не подходит цвет горшка под интерьер квартиры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При этом земляной ком не разрушается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Свежую землю насыпают небольшим слоем на дно и добавляют между стенками и земляным комом, и сверху.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Она легче переносится растениями, чем пересадка и поэтому ее можно делать в любое время года.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1986" name="AutoShape 2" descr="https://o-kirov.ru/wp-content/uploads/e/2/2/e226eb6b3a8987bc57794b77a47edcae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988" name="AutoShape 4" descr="https://o-kirov.ru/wp-content/uploads/e/2/2/e226eb6b3a8987bc57794b77a47edcae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990" name="AutoShape 6" descr="https://o-kirov.ru/wp-content/uploads/e/2/2/e226eb6b3a8987bc57794b77a47edcae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992" name="Picture 8" descr="https://cf.ppt-online.org/files1/slide/e/EPrHNVemAznXKSD1ZOsG3TYJRc7vt8iMqy9Id2/slide-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5592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https://cf3.ppt-online.org/files3/slide/e/ExMLbcFKHZifRVCP7Td80ayjY1q26eWpmunAGt/slide-9.jpg"/>
          <p:cNvPicPr/>
          <p:nvPr/>
        </p:nvPicPr>
        <p:blipFill>
          <a:blip r:embed="rId2" cstate="print"/>
          <a:srcRect l="5231" t="5247" r="9312" b="16866"/>
          <a:stretch>
            <a:fillRect/>
          </a:stretch>
        </p:blipFill>
        <p:spPr bwMode="auto">
          <a:xfrm>
            <a:off x="395536" y="332656"/>
            <a:ext cx="8352927" cy="6120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Рисунок 20" descr="https://fsd.multiurok.ru/html/2017/05/30/s_592d57ef6bd9c/636699_12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476" y="548680"/>
            <a:ext cx="8299980" cy="5904656"/>
          </a:xfrm>
          <a:prstGeom prst="rect">
            <a:avLst/>
          </a:prstGeom>
          <a:noFill/>
        </p:spPr>
      </p:pic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142875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etr_ilich_chaykovskiy_-_vals_cvetov_iz_baleta_shchelkunchik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363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80728"/>
            <a:ext cx="806489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</a:t>
            </a:r>
            <a:r>
              <a:rPr lang="ru-RU" sz="4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1.Что такое пересадка?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2.Что такое перевалка?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Значение комнатных растений в жизни человека.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ИНТЕГР УРОК\спасибо за вни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69780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5536" y="1700808"/>
          <a:ext cx="8352928" cy="4389120"/>
        </p:xfrm>
        <a:graphic>
          <a:graphicData uri="http://schemas.openxmlformats.org/drawingml/2006/table">
            <a:tbl>
              <a:tblPr/>
              <a:tblGrid>
                <a:gridCol w="3260221"/>
                <a:gridCol w="5092707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/>
                          <a:ea typeface="Times New Roman"/>
                          <a:cs typeface="Calibri"/>
                        </a:rPr>
                        <a:t>Часть растения</a:t>
                      </a:r>
                      <a:endParaRPr lang="ru-RU" sz="32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>
                          <a:latin typeface="Times New Roman"/>
                          <a:ea typeface="Times New Roman"/>
                          <a:cs typeface="Calibri"/>
                        </a:rPr>
                        <a:t>Признаки</a:t>
                      </a:r>
                      <a:endParaRPr lang="ru-RU" sz="32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Calibri"/>
                        </a:rPr>
                        <a:t>Корневая система</a:t>
                      </a:r>
                      <a:endParaRPr lang="ru-RU" sz="32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Calibri"/>
                        </a:rPr>
                        <a:t>стержневая</a:t>
                      </a:r>
                      <a:endParaRPr lang="ru-RU" sz="32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Calibri"/>
                        </a:rPr>
                        <a:t>Стебель</a:t>
                      </a:r>
                      <a:endParaRPr lang="ru-RU" sz="32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Calibri"/>
                        </a:rPr>
                        <a:t>прямостоячий, укороченный</a:t>
                      </a:r>
                      <a:endParaRPr lang="ru-RU" sz="32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Calibri"/>
                        </a:rPr>
                        <a:t>Листья</a:t>
                      </a:r>
                      <a:endParaRPr lang="ru-RU" sz="32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Calibri"/>
                        </a:rPr>
                        <a:t>с сетчатым жилкованием</a:t>
                      </a:r>
                      <a:endParaRPr lang="ru-RU" sz="32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Calibri"/>
                        </a:rPr>
                        <a:t>Соцветие</a:t>
                      </a:r>
                      <a:endParaRPr lang="ru-RU" sz="32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Calibri"/>
                        </a:rPr>
                        <a:t>корзинка</a:t>
                      </a:r>
                      <a:endParaRPr lang="ru-RU" sz="32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Calibri"/>
                        </a:rPr>
                        <a:t>Цветок</a:t>
                      </a:r>
                      <a:endParaRPr lang="ru-RU" sz="32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Calibri"/>
                        </a:rPr>
                        <a:t>5 лепестков венчика, 5 тычинок, 1 пестик</a:t>
                      </a:r>
                      <a:endParaRPr lang="ru-RU" sz="32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Calibri"/>
                        </a:rPr>
                        <a:t>Плод</a:t>
                      </a:r>
                      <a:endParaRPr lang="ru-RU" sz="32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Calibri"/>
                        </a:rPr>
                        <a:t>семянка</a:t>
                      </a:r>
                      <a:endParaRPr lang="ru-RU" sz="32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Calibri"/>
                        </a:rPr>
                        <a:t>Семя</a:t>
                      </a:r>
                      <a:endParaRPr lang="ru-RU" sz="32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Calibri"/>
                        </a:rPr>
                        <a:t>2 семядоли</a:t>
                      </a:r>
                      <a:endParaRPr lang="ru-RU" sz="32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27584" y="404664"/>
            <a:ext cx="77150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Признаки сложноцветных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708104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                        План:</a:t>
            </a: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Корневая система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Стебель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Листья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Соцветие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Цветок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Плод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Семя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 Размножение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9. Значение в жизни человека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548680"/>
            <a:ext cx="4158462" cy="55446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92080" y="2780928"/>
            <a:ext cx="3308866" cy="2481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39752" y="0"/>
            <a:ext cx="5112568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Игра «Четвёртый лишний»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0" name="Рисунок 1" descr="http://fotografii-cvetov.ru/img/vasilek-siniy/vasilek-sini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760"/>
            <a:ext cx="2355695" cy="2971800"/>
          </a:xfrm>
          <a:prstGeom prst="rect">
            <a:avLst/>
          </a:prstGeom>
          <a:noFill/>
        </p:spPr>
      </p:pic>
      <p:pic>
        <p:nvPicPr>
          <p:cNvPr id="14339" name="Рисунок 22" descr="http://cs622523.vk.me/v622523178/693d/B0TX92hTD-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2204864"/>
            <a:ext cx="2232247" cy="2654563"/>
          </a:xfrm>
          <a:prstGeom prst="rect">
            <a:avLst/>
          </a:prstGeom>
          <a:noFill/>
        </p:spPr>
      </p:pic>
      <p:pic>
        <p:nvPicPr>
          <p:cNvPr id="14338" name="Рисунок 16" descr="http://img-fotki.yandex.ru/get/5905/66124276.51/0_6d752_2c85a9b9_X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420888"/>
            <a:ext cx="2298808" cy="3008734"/>
          </a:xfrm>
          <a:prstGeom prst="rect">
            <a:avLst/>
          </a:prstGeom>
          <a:noFill/>
        </p:spPr>
      </p:pic>
      <p:pic>
        <p:nvPicPr>
          <p:cNvPr id="14337" name="Рисунок 19" descr="http://collectionerus.ru/media/items-large/172_1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4120850"/>
            <a:ext cx="2195736" cy="2737150"/>
          </a:xfrm>
          <a:prstGeom prst="rect">
            <a:avLst/>
          </a:prstGeom>
          <a:noFill/>
        </p:spPr>
      </p:pic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3790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412776"/>
            <a:ext cx="8686800" cy="432048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Группу растений, выращиваемых в помещениях, квартирах, школах, различных общественных помещениях  называют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комнатными растениями.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" y="1705207"/>
            <a:ext cx="867645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Пересадка и перевалка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комнатных растений.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95537" y="268285"/>
            <a:ext cx="828092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1.Что такое пересадка?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2.Что такое перевалка?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Значение комнатных растений в жизни человека.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110</TotalTime>
  <Words>134</Words>
  <Application>Microsoft Office PowerPoint</Application>
  <PresentationFormat>Экран (4:3)</PresentationFormat>
  <Paragraphs>35</Paragraphs>
  <Slides>18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Трек</vt:lpstr>
      <vt:lpstr>Слайд 1</vt:lpstr>
      <vt:lpstr>Слайд 2</vt:lpstr>
      <vt:lpstr>                            План:  1. Корневая система 2. Стебель 3. Листья 4. Соцветие 5. Цветок 6. Плод 7. Семя 8. Размножение 9. Значение в жизни человека </vt:lpstr>
      <vt:lpstr>Слайд 4</vt:lpstr>
      <vt:lpstr>Слайд 5</vt:lpstr>
      <vt:lpstr>Игра «Четвёртый лишний»</vt:lpstr>
      <vt:lpstr>Группу растений, выращиваемых в помещениях, квартирах, школах, различных общественных помещениях  называют – комнатными растениями.   </vt:lpstr>
      <vt:lpstr>Слайд 8</vt:lpstr>
      <vt:lpstr>Слайд 9</vt:lpstr>
      <vt:lpstr>Пересадка – это замена почвы без сохранения земляного кома. </vt:lpstr>
      <vt:lpstr>                             Особенности пересадки  1.Корни видны внизу, из дна горшка 2.Растение болеет, вянет, опадают бутоны, листочки  3.Растение очень давно не пересаживали и земля стала бедной, растению нечего «кушать» Пересадка производится растением только весной. </vt:lpstr>
      <vt:lpstr>Слайд 12</vt:lpstr>
      <vt:lpstr>     Особенности  перевалки:  Производится тогда, когда растению становится тесно в горшке, разбили горшок, или не подходит цвет горшка под интерьер квартиры При этом земляной ком не разрушается Свежую землю насыпают небольшим слоем на дно и добавляют между стенками и земляным комом, и сверху. Она легче переносится растениями, чем пересадка и поэтому ее можно делать в любое время года. 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</cp:revision>
  <dcterms:created xsi:type="dcterms:W3CDTF">2024-04-16T16:13:42Z</dcterms:created>
  <dcterms:modified xsi:type="dcterms:W3CDTF">2024-05-30T16:04:23Z</dcterms:modified>
</cp:coreProperties>
</file>