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6" r:id="rId5"/>
    <p:sldId id="275" r:id="rId6"/>
    <p:sldId id="259" r:id="rId7"/>
    <p:sldId id="276" r:id="rId8"/>
    <p:sldId id="261" r:id="rId9"/>
    <p:sldId id="274" r:id="rId10"/>
    <p:sldId id="263" r:id="rId11"/>
    <p:sldId id="272" r:id="rId12"/>
    <p:sldId id="262" r:id="rId13"/>
    <p:sldId id="268" r:id="rId14"/>
    <p:sldId id="269" r:id="rId15"/>
    <p:sldId id="270" r:id="rId16"/>
    <p:sldId id="271" r:id="rId17"/>
    <p:sldId id="273" r:id="rId18"/>
    <p:sldId id="257" r:id="rId19"/>
    <p:sldId id="277" r:id="rId20"/>
    <p:sldId id="267" r:id="rId21"/>
    <p:sldId id="265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4.04%20&#1082;&#1083;.%20&#1095;&#1072;&#1089;\&#1057;&#1090;&#1072;&#1085;&#1076;&#1072;&#1088;&#1090;&#1085;&#1072;&#1103;&#160;&#1079;&#1072;&#1087;&#1080;&#1089;&#1100;%201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4.04%20&#1082;&#1083;.%20&#1095;&#1072;&#1089;\&#1057;&#1090;&#1072;&#1085;&#1076;&#1072;&#1088;&#1090;&#1085;&#1072;&#1103;&#160;&#1079;&#1072;&#1087;&#1080;&#1089;&#1100;%202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4.04%20&#1082;&#1083;.%20&#1095;&#1072;&#1089;\&#1057;&#1090;&#1072;&#1085;&#1076;&#1072;&#1088;&#1090;&#1085;&#1072;&#1103;&#160;&#1079;&#1072;&#1087;&#1080;&#1089;&#1100;%203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4.04%20&#1082;&#1083;.%20&#1095;&#1072;&#1089;\&#1057;&#1090;&#1072;&#1085;&#1076;&#1072;&#1088;&#1090;&#1085;&#1072;&#1103;&#160;&#1079;&#1072;&#1087;&#1080;&#1089;&#1100;%204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4.04%20&#1082;&#1083;.%20&#1095;&#1072;&#1089;\&#1044;&#1072;&#1074;&#1072;&#1081;&#1090;&#1077;%20&#1073;&#1077;&#1088;&#1077;&#1095;&#1100;%20&#1085;&#1072;&#1096;&#1091;%20&#1079;&#1077;&#1084;&#1083;&#1102;!%20_%20&#1044;&#1077;&#1090;&#1089;&#1082;&#1086;&#1077;%20&#1050;&#1086;&#1088;&#1086;&#1083;&#1077;&#1074;&#1089;&#1090;&#1074;&#1086;.mp3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9/01/112249/images/screen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ihi.ru/pics/2018/05/08/34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1844824"/>
            <a:ext cx="66247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rgbClr val="FFC000"/>
                </a:solidFill>
              </a:rPr>
              <a:t>Забавные задачки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 полянка (113 фото) .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3.infourok.ru/uploads/ex/0a18/000205e7-423edb20/hello_html_m21f94df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762" y="1900237"/>
            <a:ext cx="3038475" cy="305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35696" y="188640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Экомячик</a:t>
            </a:r>
            <a:endParaRPr lang="ru-RU" sz="8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recommend.ru/sites/default/files/product-images/182251/S0mUmxlYl57yUzraXJmQ.jpg"/>
          <p:cNvPicPr/>
          <p:nvPr/>
        </p:nvPicPr>
        <p:blipFill>
          <a:blip r:embed="rId2" cstate="print"/>
          <a:srcRect l="5792" t="17030" r="74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альбома детского сада (218 фото) .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ipbap.ru/wp-content/uploads/2021/07/fd8b3c161818ccedba26325f62a308c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486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тандартная запись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179512" y="479715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альбома детского сада (218 фото) .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ipbap.ru/wp-content/uploads/2021/07/fd8b3c161818ccedba26325f62a308c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486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тандартная запись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альбома детского сада (218 фото) .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bipbap.ru/wp-content/uploads/2021/07/5a0978bde0788546a78afc5e34e4953e-730x9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4686300" cy="58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тандартная запись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альбома детского сада (218 фото) .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bipbap.ru/wp-content/uploads/2021/07/5a0978bde0788546a78afc5e34e4953e-730x9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0"/>
            <a:ext cx="4686300" cy="58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тандартная запись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rint article 2 декабря - &amp;quot;Сортируем мусор - бережём природу&amp;quot;. de..."/>
          <p:cNvPicPr/>
          <p:nvPr/>
        </p:nvPicPr>
        <p:blipFill>
          <a:blip r:embed="rId2" cstate="print">
            <a:lum/>
          </a:blip>
          <a:srcRect l="7808" t="12188" r="7507" b="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0"/>
            <a:ext cx="8784977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411760" y="2564904"/>
            <a:ext cx="4457700" cy="24955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i="1" kern="10" spc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rgbClr val="622423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Природа </a:t>
            </a:r>
          </a:p>
          <a:p>
            <a:pPr algn="ctr" rtl="0"/>
            <a:r>
              <a:rPr lang="ru-RU" sz="3600" b="1" i="1" kern="10" spc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rgbClr val="622423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фантазия</a:t>
            </a:r>
            <a:endParaRPr lang="ru-RU" sz="3600" b="1" i="1" kern="10" spc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rgbClr val="622423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альбома детского сада (218 фото) 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добрых советов: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Учись понимать природу, стань её другом и защитником.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Радуйся красоте природы, не вреди ей своим отношением.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лоне природы веди себя тихо и незаметно: смотри, слушай и не шуми.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Пользуйся любым случаем для того, чтобы сделать для природы что-либо полезное.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другом всех живых существ, не мучай и не убивай животных.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Охраняй чистоту вод, заботься о родниках и колодцах.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 за чистотой природной среды и не оставляй после себя следов пребывания в ней.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Помогай тем, кто заботится о природе, защищай её от вредителей и неосознанных туристов.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mpic/4721581/img_id5454846059833531161.jpeg/orig"/>
          <p:cNvPicPr/>
          <p:nvPr/>
        </p:nvPicPr>
        <p:blipFill>
          <a:blip r:embed="rId2" cstate="print"/>
          <a:srcRect l="2176" t="3369" r="2357" b="30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381328"/>
            <a:ext cx="2411760" cy="4766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01/thumbs/1579786437_35-p-foni-dlya-titulnikh-listov-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03648" y="895653"/>
            <a:ext cx="63760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Экологический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ресторан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55576" y="2996952"/>
            <a:ext cx="77258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съел бы еще этого…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всего мне понравилось…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Поделитесь рецептом…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Исключите из меню вашего ресторана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16/000f7c65-a88c5333/hello_html_m3c2e0c9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Давайте беречь нашу землю! _ Детское Королев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9.userapi.com/impg/6ieFjo9FNgN-azITgLWUgOtQsxwgPaO5C9gd8w/Bge25Ezmf98.jpg?size=941x695&amp;quality=96&amp;sign=64df88b1ac5a7d4361f9847e6f95105f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b94/00163f2b-7d07bc31/img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альбома детского сада (218 фото) .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ermalink to Виртуальная экскурсия &amp;quot;Береги свою планету с тёплым имене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4536504" cy="45365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70759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Аварийная ситуация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1a8/00108fef-07037408/img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альбома детского сада (218 фото) .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620689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Чёрный цвет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стой! Твои действия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приносят вред окружающей среде.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цвет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будь осторожен!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Постарайся не нанести вреда природе своими действиями!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Синий цвет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ты настоящий друг и  защитник природы!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ozhaysk-biblioteka.mo.muzkult.ru/media/2020/08/18/1256350788/r-y86DU4lU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kartinkin.net/uploads/posts/2021-01/1610486677_11-p-fon-dlya-prezentatsii-po-ekologii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Серая жаб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276725" cy="3048001"/>
          </a:xfrm>
          <a:prstGeom prst="rect">
            <a:avLst/>
          </a:prstGeom>
          <a:noFill/>
        </p:spPr>
      </p:pic>
      <p:pic>
        <p:nvPicPr>
          <p:cNvPr id="6" name="Рисунок 5" descr="https://mywishboard.com/thumbs/wish/u/d/v/1020x0_gbxqncwcxknimuqw_jpg_f230.jpg"/>
          <p:cNvPicPr/>
          <p:nvPr/>
        </p:nvPicPr>
        <p:blipFill>
          <a:blip r:embed="rId4" cstate="print"/>
          <a:srcRect t="27873" b="16137"/>
          <a:stretch>
            <a:fillRect/>
          </a:stretch>
        </p:blipFill>
        <p:spPr bwMode="auto">
          <a:xfrm>
            <a:off x="2771800" y="4221088"/>
            <a:ext cx="59404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397</TotalTime>
  <Words>144</Words>
  <Application>Microsoft Office PowerPoint</Application>
  <PresentationFormat>Экран (4:3)</PresentationFormat>
  <Paragraphs>27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2022-04-03T14:07:01Z</dcterms:created>
  <dcterms:modified xsi:type="dcterms:W3CDTF">2022-04-04T02:47:27Z</dcterms:modified>
</cp:coreProperties>
</file>