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03" r:id="rId2"/>
    <p:sldId id="298" r:id="rId3"/>
    <p:sldId id="300" r:id="rId4"/>
    <p:sldId id="299" r:id="rId5"/>
    <p:sldId id="301" r:id="rId6"/>
    <p:sldId id="297" r:id="rId7"/>
    <p:sldId id="318" r:id="rId8"/>
    <p:sldId id="307" r:id="rId9"/>
    <p:sldId id="309" r:id="rId10"/>
    <p:sldId id="310" r:id="rId11"/>
    <p:sldId id="311" r:id="rId12"/>
    <p:sldId id="312" r:id="rId13"/>
    <p:sldId id="313" r:id="rId14"/>
    <p:sldId id="304" r:id="rId15"/>
    <p:sldId id="296" r:id="rId16"/>
    <p:sldId id="314" r:id="rId17"/>
    <p:sldId id="317" r:id="rId18"/>
    <p:sldId id="257" r:id="rId19"/>
    <p:sldId id="315" r:id="rId20"/>
    <p:sldId id="267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291" r:id="rId31"/>
    <p:sldId id="282" r:id="rId32"/>
    <p:sldId id="328" r:id="rId33"/>
    <p:sldId id="329" r:id="rId34"/>
    <p:sldId id="294" r:id="rId35"/>
    <p:sldId id="330" r:id="rId36"/>
    <p:sldId id="305" r:id="rId37"/>
    <p:sldId id="30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0C96-BED3-4744-96AC-CF9239AD7C2B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F4F1-9B27-4207-A3AF-F324AD5E0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3119-370C-4F85-A77D-91D9B13CBD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D464-3524-4608-9307-F3307901F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ctrTitle"/>
          </p:nvPr>
        </p:nvSpPr>
        <p:spPr>
          <a:xfrm>
            <a:off x="1475656" y="0"/>
            <a:ext cx="6243654" cy="14700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29375" cy="5433244"/>
          </a:xfrm>
        </p:spPr>
        <p:txBody>
          <a:bodyPr rtlCol="0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пошли в лесок гулять.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по дорожке,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по тропинке,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за грибами,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за малиной,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пальчик заблудился,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поздно возвратился.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городе много заводов и комбинатов по переработке рыбы.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Астрахань – центр рыбной промышленности.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s3.netangels.ru/inova-media/cache/7a/4c/fe/92/de/5e/7a4cfe92de5eb3622b315481c25c73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004048" cy="33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da.fedpress.ru/sites/fedpress/files/kuskoff/news/6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184" y="4653136"/>
            <a:ext cx="3312816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strakhan.fishretail.ru/data/tradeboard/42804/tradeboardbnCUqq_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71138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Элиста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столица Калмыкии.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Picture 4" descr="http://www.a-und-o-privatreisen.de/images/elista-astrakhan/sch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798332" cy="509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tatic.panoramio.com/photos/original/24691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842067" cy="51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816424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Кожевенный комбинат.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leather.ru/photos/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avoiypress.uz/uploads/posts/2014-06/thumbs/1402033385_uverennye-pozicii-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022" y="3564656"/>
            <a:ext cx="4578978" cy="32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2780928"/>
            <a:ext cx="3866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Текстильный комбинат. 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Ведутся разработки газа в Калмыкии.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im4.kommersant.ru/Issues.photo/REGIONS/KAZAN/2009/083/KMO_043883_00117_1_t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70" y="942399"/>
            <a:ext cx="3362413" cy="25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elista.bezformata.ru/content/image87905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948" y="3305175"/>
            <a:ext cx="4762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844824"/>
          <a:ext cx="8352930" cy="145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</a:tblGrid>
              <a:tr h="727968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968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  <a:latin typeface="Century Schoolbook" pitchFamily="18" charset="0"/>
              </a:rPr>
              <a:t>СУБТРОПИКИ.</a:t>
            </a:r>
            <a:endParaRPr lang="ru-RU" sz="5400" b="1" i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0009-008-Subtropicheskie-rasten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7072362" cy="47149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5" y="1711841"/>
            <a:ext cx="77768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слова «субтропики».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Географическое положение зоны субтропиков.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Климат.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Растительный мир.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Животный мир.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природы.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ttps://previews.123rf.com/images/stillfx/stillfx1111/stillfx111100106/11282198-lush-foliage-in-tropical-ju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9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5440276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России субтропики занимают совсем небольшую площадь - узкую полосу Черноморского побережья, прижатого к воде горами Кавказа.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548574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547664" y="1844824"/>
            <a:ext cx="784112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ребята дружно встали             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месте зашагали.                      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носочках потянулись,              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назад прогнулись.           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пружинки мы присели             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тихонько разом сели.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129d/0000fcfc-6df9f686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620688"/>
            <a:ext cx="4896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69b7849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6399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.d-cd.net/171e0f2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700"/>
            <a:ext cx="9144000" cy="6129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БАМБУК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https://imgaz1.chiccdn.com/thumb/large/oaupload/banggood/images/13/7C/85ccb943-4c28-43ea-ba06-cdc2e63e5f4d.jpg?s=906x9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25352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s://i0.wp.com/images.myshared.ru/6/540987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КИПАРИС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https://pro-dachnikov.com/uploads/posts/2021-11/1637932814_73-pro-dachnikov-com-p-kiparis-derevo-foto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1734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ПРОБКОВЫЙ ДУБ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belcork.ru/d/82599/d/corkharv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593581" cy="4248472"/>
          </a:xfrm>
          <a:prstGeom prst="rect">
            <a:avLst/>
          </a:prstGeom>
          <a:noFill/>
        </p:spPr>
      </p:pic>
      <p:pic>
        <p:nvPicPr>
          <p:cNvPr id="4" name="Picture 2" descr="http://www.velvet.by/files/userfiles/1653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328" y="3833664"/>
            <a:ext cx="466767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МАГНОЛИИ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econet.ru/uploads/pictures/90679/original_8759b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5715000" cy="3810000"/>
          </a:xfrm>
          <a:prstGeom prst="rect">
            <a:avLst/>
          </a:prstGeom>
          <a:noFill/>
        </p:spPr>
      </p:pic>
      <p:pic>
        <p:nvPicPr>
          <p:cNvPr id="4" name="Picture 4" descr="http://images.fineartamerica.com/images-medium-large/white-magnolia-flower-patricia-san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2515319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ГОРНЫЙ КОЗЁЛ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https://mtdata.ru/u19/photo0E10/20759193739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636546" cy="52844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АРХАР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prirodasibiri.ru/links/153/13_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274" y="1700808"/>
            <a:ext cx="5022726" cy="4172323"/>
          </a:xfrm>
          <a:prstGeom prst="rect">
            <a:avLst/>
          </a:prstGeom>
          <a:noFill/>
        </p:spPr>
      </p:pic>
      <p:pic>
        <p:nvPicPr>
          <p:cNvPr id="4" name="Picture 2" descr="http://de.trinixy.ru/pics4/20100212/crazy_goats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923928" cy="31124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НУТРИЯ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11.img.avito.st/640x480/2203054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3888432" cy="3030489"/>
          </a:xfrm>
          <a:prstGeom prst="rect">
            <a:avLst/>
          </a:prstGeom>
          <a:noFill/>
        </p:spPr>
      </p:pic>
      <p:pic>
        <p:nvPicPr>
          <p:cNvPr id="4" name="Picture 4" descr="http://fermer02.ru/uploads/posts/2012-11/1354007522_shkurki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1412776"/>
            <a:ext cx="4573016" cy="391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795/00002ea4-9979d70f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64791"/>
            <a:ext cx="8572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Дельфины</a:t>
            </a:r>
            <a:r>
              <a:rPr lang="ru-RU" sz="20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самые мелкие китообразные. Их блестящие тела идеально обтекаемой формы. Дельфины могут плавать со скоростью 45-50 километров в час. Дельфины питаются крупной и мелкой рыбой, моллюсками. Эти животные хорошо поддаются дрессировке, так как они сообразительнее собак и обезьян.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im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381896" cy="349462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786190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Медузы </a:t>
            </a:r>
            <a:r>
              <a:rPr lang="ru-RU" sz="2000" dirty="0" smtClean="0"/>
              <a:t>– студенистые создания, которые обитают в морях и океанах. Они бывают самых разнообразных форм и цветов. Тело медузы почти всегда прозрачное и очень нежное. Медузы почти целиком состоят из воды. Это безобидные и очень полезные создания, которые питаются мелкими морскими животными. У медуз очень много врагов. Даже самая маленькая рыбка может откусить все её щупальца. В хорошую погоду медузы собираются у берега, а перед штормом уходят в море. По их поведению жители прибрежной полосы предсказывают погоду. </a:t>
            </a:r>
            <a:endParaRPr lang="ru-RU" sz="2000" dirty="0"/>
          </a:p>
        </p:txBody>
      </p:sp>
      <p:pic>
        <p:nvPicPr>
          <p:cNvPr id="11" name="Рисунок 10" descr="аурел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333750" cy="2381250"/>
          </a:xfrm>
          <a:prstGeom prst="rect">
            <a:avLst/>
          </a:prstGeom>
        </p:spPr>
      </p:pic>
      <p:pic>
        <p:nvPicPr>
          <p:cNvPr id="12" name="Рисунок 11" descr="4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42918"/>
            <a:ext cx="5024884" cy="29241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://sochi-news.net/img/20210715/5b17f6aa1c3dbc8d45277643591b0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533871"/>
            <a:ext cx="9144000" cy="623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53958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из предложенного списка это лекарственное растение.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пальма.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*кипарис.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*эвкалипт.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*магнолия.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*бамбук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Century Schoolbook" pitchFamily="18" charset="0"/>
              </a:rPr>
              <a:t>Охрана природы</a:t>
            </a:r>
            <a:endParaRPr lang="ru-RU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берегу Чёрного моря находится красивый город – курорт – Сочи. Хорошая погода, красивая природа – всё это расслабляет людей, и часто они уже не контролируют своё поведение: ломаются ветки деревьев, ловятся насекомые.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Редкие растения и животные черноморского побережья внесены в Красную книгу. Для сохранения уникальной природы края создан Сочинский национальный парк, который включил в себя территорию города и его окрестностей.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заботиться и о чистоте морской воды. Мусор, бытовые отходы не только загрязняют воду, но и несут опасность для морских обитателей.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самая губительная для моря – нефть. Если нефть попадает в воду, она растекается по его поверхности тонкой плёнкой. Гибнут рыбы, морские животные, страдают птицы, которые не могут летать, так как их перья в нефти. Это самая настоящая экологическая катастрофа.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Стр.144-148, вопр.1-6.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Составить рассказ о растении субтропиков.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05/27/s_5cebfbc4dcf64/img_s1164321_1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fsd.multiurok.ru/html/2019/05/27/s_5cebfbc4dcf64/img_s1164321_1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5445224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1360/0014d3df-9204a8c7/img14.jpg"/>
          <p:cNvPicPr>
            <a:picLocks noChangeAspect="1" noChangeArrowheads="1"/>
          </p:cNvPicPr>
          <p:nvPr/>
        </p:nvPicPr>
        <p:blipFill>
          <a:blip r:embed="rId2" cstate="print"/>
          <a:srcRect t="12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устыни и полупустыни: почва, климат, животный мир."/>
          <p:cNvPicPr>
            <a:picLocks noChangeAspect="1" noChangeArrowheads="1"/>
          </p:cNvPicPr>
          <p:nvPr/>
        </p:nvPicPr>
        <p:blipFill>
          <a:blip r:embed="rId2" cstate="print"/>
          <a:srcRect t="229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s11.pikabu.ru/post_img/2019/02/14/9/og_og_1550159990266698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688" y="1484787"/>
          <a:ext cx="6138325" cy="4565904"/>
        </p:xfrm>
        <a:graphic>
          <a:graphicData uri="http://schemas.openxmlformats.org/drawingml/2006/table">
            <a:tbl>
              <a:tblPr/>
              <a:tblGrid>
                <a:gridCol w="145227"/>
                <a:gridCol w="609299"/>
                <a:gridCol w="253586"/>
                <a:gridCol w="355713"/>
                <a:gridCol w="742053"/>
                <a:gridCol w="146306"/>
                <a:gridCol w="617281"/>
                <a:gridCol w="617281"/>
                <a:gridCol w="617281"/>
                <a:gridCol w="738155"/>
                <a:gridCol w="117112"/>
                <a:gridCol w="530960"/>
                <a:gridCol w="648071"/>
              </a:tblGrid>
              <a:tr h="628205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4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205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205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205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4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205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20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Calibri"/>
                          <a:cs typeface="Times New Roman"/>
                        </a:rPr>
                        <a:t> е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Calibri"/>
                          <a:cs typeface="Times New Roman"/>
                        </a:rPr>
                        <a:t>  б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260648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itchFamily="34" charset="0"/>
              </a:rPr>
              <a:t>Астрахань</a:t>
            </a:r>
            <a:endParaRPr lang="ru-RU" sz="4000" dirty="0"/>
          </a:p>
        </p:txBody>
      </p:sp>
      <p:pic>
        <p:nvPicPr>
          <p:cNvPr id="7" name="Picture 4" descr="http://www.xn--80aeibzdll2fj.xn--p1ai/uploads/posts/2016-02/1455086259__ae__ue_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272808" cy="45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5" y="908720"/>
            <a:ext cx="8280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стоит на берегу реки Волга.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центр Астраханской области, большой речной и морской порт.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городе работают судостроительные и судоремонтные заводы.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photos.wikimapia.org/p/00/04/55/44/48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03" y="1342777"/>
            <a:ext cx="8284669" cy="55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518</Words>
  <Application>Microsoft Office PowerPoint</Application>
  <PresentationFormat>Экран (4:3)</PresentationFormat>
  <Paragraphs>114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городе работают судостроительные и судоремонтные заводы.</vt:lpstr>
      <vt:lpstr>В городе много заводов и комбинатов по переработке рыбы.  Астрахань – центр рыбной промышленности.</vt:lpstr>
      <vt:lpstr>Элиста - это столица Калмыкии. </vt:lpstr>
      <vt:lpstr>Кожевенный комбинат.      </vt:lpstr>
      <vt:lpstr>Ведутся разработки газа в Калмыкии.</vt:lpstr>
      <vt:lpstr>Слайд 14</vt:lpstr>
      <vt:lpstr>СУБТРОПИКИ.</vt:lpstr>
      <vt:lpstr>План:</vt:lpstr>
      <vt:lpstr>Слайд 17</vt:lpstr>
      <vt:lpstr>Слайд 18</vt:lpstr>
      <vt:lpstr>Физминутка</vt:lpstr>
      <vt:lpstr>Слайд 20</vt:lpstr>
      <vt:lpstr>ПАЛЬМЫ</vt:lpstr>
      <vt:lpstr>БАМБУК</vt:lpstr>
      <vt:lpstr>Слайд 23</vt:lpstr>
      <vt:lpstr>КИПАРИС</vt:lpstr>
      <vt:lpstr>ПРОБКОВЫЙ ДУБ</vt:lpstr>
      <vt:lpstr>МАГНОЛИИ</vt:lpstr>
      <vt:lpstr>ГОРНЫЙ КОЗЁЛ</vt:lpstr>
      <vt:lpstr>АРХАР</vt:lpstr>
      <vt:lpstr>НУТРИЯ</vt:lpstr>
      <vt:lpstr>Слайд 30</vt:lpstr>
      <vt:lpstr>Слайд 31</vt:lpstr>
      <vt:lpstr>Слайд 32</vt:lpstr>
      <vt:lpstr>Слайд 33</vt:lpstr>
      <vt:lpstr>Охрана природы</vt:lpstr>
      <vt:lpstr>Домашнее задание:  1) Стр.144-148, вопр.1-6. 2) Составить рассказ о растении субтропиков.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Admin</cp:lastModifiedBy>
  <cp:revision>73</cp:revision>
  <dcterms:created xsi:type="dcterms:W3CDTF">2012-01-07T18:13:06Z</dcterms:created>
  <dcterms:modified xsi:type="dcterms:W3CDTF">2022-04-24T19:27:29Z</dcterms:modified>
</cp:coreProperties>
</file>