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60563"/>
            <a:ext cx="9144000" cy="2387600"/>
          </a:xfrm>
        </p:spPr>
        <p:txBody>
          <a:bodyPr/>
          <a:p>
            <a: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ЭМОЦИИ.</a:t>
            </a:r>
            <a:b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МОЁ НАСТРОЕНИЕ.</a:t>
            </a:r>
            <a:endParaRPr lang="ru-RU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lvl="2" algn="ctr"/>
            <a:endParaRPr lang="ru-RU" altLang="en-US" sz="5400" b="1">
              <a:solidFill>
                <a:srgbClr val="FF0000"/>
              </a:solidFill>
              <a:sym typeface="+mn-ea"/>
            </a:endParaRPr>
          </a:p>
          <a:p>
            <a:pPr marL="0" lvl="2" algn="ctr"/>
            <a:endParaRPr lang="ru-RU" altLang="en-US" sz="5400" b="1">
              <a:solidFill>
                <a:srgbClr val="FF0000"/>
              </a:solidFill>
              <a:sym typeface="+mn-ea"/>
            </a:endParaRPr>
          </a:p>
          <a:p>
            <a:pPr marL="0" lvl="2" algn="ctr"/>
            <a:r>
              <a:rPr lang="ru-RU" altLang="en-US" sz="5400" b="1">
                <a:solidFill>
                  <a:srgbClr val="FF0000"/>
                </a:solidFill>
                <a:sym typeface="+mn-ea"/>
              </a:rPr>
              <a:t>У Пети весёлое настроение.</a:t>
            </a:r>
            <a:endParaRPr lang="ru-RU" altLang="en-US" sz="2800" b="1">
              <a:solidFill>
                <a:srgbClr val="FF0000"/>
              </a:solidFill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lvl="2" algn="ctr"/>
            <a:endParaRPr lang="ru-RU" altLang="en-US" sz="6000" b="1">
              <a:solidFill>
                <a:srgbClr val="FF0000"/>
              </a:solidFill>
              <a:sym typeface="+mn-ea"/>
            </a:endParaRPr>
          </a:p>
          <a:p>
            <a:pPr marL="0" lvl="2" algn="ctr"/>
            <a:r>
              <a:rPr lang="ru-RU" altLang="en-US" sz="6000" b="1">
                <a:solidFill>
                  <a:srgbClr val="FF0000"/>
                </a:solidFill>
                <a:sym typeface="+mn-ea"/>
              </a:rPr>
              <a:t>У Пети весёлое настроение?</a:t>
            </a:r>
            <a:endParaRPr lang="ru-RU" altLang="en-US" sz="2800" b="1">
              <a:solidFill>
                <a:srgbClr val="FF0000"/>
              </a:solidFill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lvl="2"/>
            <a:endParaRPr lang="ru-RU" altLang="en-US" sz="6000" b="1">
              <a:solidFill>
                <a:srgbClr val="FF0000"/>
              </a:solidFill>
              <a:sym typeface="+mn-ea"/>
            </a:endParaRPr>
          </a:p>
          <a:p>
            <a:pPr marL="0" lvl="2"/>
            <a:r>
              <a:rPr lang="ru-RU" altLang="en-US" sz="6000" b="1">
                <a:solidFill>
                  <a:srgbClr val="FF0000"/>
                </a:solidFill>
                <a:sym typeface="+mn-ea"/>
              </a:rPr>
              <a:t>У Пети весёлое настроение!</a:t>
            </a:r>
            <a:endParaRPr lang="ru-RU" altLang="en-US" sz="2800" b="1">
              <a:solidFill>
                <a:srgbClr val="FF0000"/>
              </a:solidFill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88964f6583b57db6f21ba09566439eac--art-children-wallpaper-background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01165" y="882015"/>
            <a:ext cx="8618855" cy="5376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814070"/>
            <a:ext cx="10515600" cy="5363210"/>
          </a:xfrm>
        </p:spPr>
        <p:txBody>
          <a:bodyPr/>
          <a:p>
            <a:pPr marL="0" indent="0" algn="ctr">
              <a:buNone/>
            </a:pPr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В страну «Эмоций» отправимся мы,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 algn="ctr">
              <a:buNone/>
            </a:pPr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Где будем смеяться, грустить, удивляться.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 algn="ctr">
              <a:buNone/>
            </a:pPr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С героями этой волшебной страны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 algn="ctr">
              <a:buNone/>
            </a:pPr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Сегодня мы с вами будем встречаться.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 algn="ctr">
              <a:buNone/>
            </a:pPr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Нас ждут приключения, сказки, игра,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 algn="ctr">
              <a:buNone/>
            </a:pPr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Сюрпризы и буря эмоций.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 algn="ctr">
              <a:buNone/>
            </a:pPr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Ну что, вы готовы? Тогда нам пора!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 algn="ctr">
              <a:buNone/>
            </a:pPr>
            <a:r>
              <a:rPr lang="ru-RU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Нас ждут великие дела!</a:t>
            </a:r>
            <a:endParaRPr lang="ru-RU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грусть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7345" y="730250"/>
            <a:ext cx="8723630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радость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25930" y="697865"/>
            <a:ext cx="8740140" cy="5462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удивление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83155" y="489585"/>
            <a:ext cx="7084060" cy="5879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испуг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60905" y="618490"/>
            <a:ext cx="7870190" cy="5621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злость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80845" y="1243330"/>
            <a:ext cx="8830310" cy="4967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ru-RU" altLang="en-US"/>
          </a:p>
          <a:p>
            <a:pPr algn="ctr"/>
            <a:r>
              <a:rPr lang="ru-RU" altLang="en-US" sz="5400" b="1">
                <a:solidFill>
                  <a:srgbClr val="FF0000"/>
                </a:solidFill>
              </a:rPr>
              <a:t>ПАПА КАКОЙ?</a:t>
            </a:r>
            <a:endParaRPr lang="ru-RU" altLang="en-US" sz="5400" b="1">
              <a:solidFill>
                <a:srgbClr val="FF0000"/>
              </a:solidFill>
            </a:endParaRPr>
          </a:p>
          <a:p>
            <a:pPr algn="ctr"/>
            <a:r>
              <a:rPr lang="ru-RU" altLang="en-US" sz="5400" b="1">
                <a:solidFill>
                  <a:srgbClr val="FF0000"/>
                </a:solidFill>
              </a:rPr>
              <a:t>МАМА КАКАЯ?</a:t>
            </a:r>
            <a:endParaRPr lang="ru-RU" altLang="en-US" sz="5400" b="1">
              <a:solidFill>
                <a:srgbClr val="FF0000"/>
              </a:solidFill>
            </a:endParaRPr>
          </a:p>
          <a:p>
            <a:pPr algn="ctr"/>
            <a:r>
              <a:rPr lang="ru-RU" altLang="en-US" sz="5400" b="1">
                <a:solidFill>
                  <a:srgbClr val="FF0000"/>
                </a:solidFill>
              </a:rPr>
              <a:t>Я КАКОЙ?</a:t>
            </a:r>
            <a:endParaRPr lang="ru-RU" altLang="en-US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2" algn="ctr"/>
            <a:endParaRPr lang="ru-RU" altLang="en-US" sz="4280" b="1">
              <a:solidFill>
                <a:srgbClr val="FF0000"/>
              </a:solidFill>
            </a:endParaRPr>
          </a:p>
          <a:p>
            <a:pPr lvl="2" algn="ctr"/>
            <a:endParaRPr lang="ru-RU" altLang="en-US" sz="4280" b="1">
              <a:solidFill>
                <a:srgbClr val="FF0000"/>
              </a:solidFill>
            </a:endParaRPr>
          </a:p>
          <a:p>
            <a:pPr lvl="2" algn="l"/>
            <a:r>
              <a:rPr lang="ru-RU" altLang="en-US" sz="6000" b="1">
                <a:solidFill>
                  <a:srgbClr val="FF0000"/>
                </a:solidFill>
              </a:rPr>
              <a:t>У Пети весёлое настроение</a:t>
            </a:r>
            <a:endParaRPr lang="ru-RU" alt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WPS Presentation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/>
      <vt:lpstr>Arial Unicode MS</vt:lpstr>
      <vt:lpstr>Calibri Light</vt:lpstr>
      <vt:lpstr>Calibri</vt:lpstr>
      <vt:lpstr>Microsoft YaHei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ЭМОЦИИ. МОЁ НАСТРОЕНИЕ.</dc:title>
  <dc:creator/>
  <cp:lastModifiedBy>Lenovo</cp:lastModifiedBy>
  <cp:revision>1</cp:revision>
  <dcterms:created xsi:type="dcterms:W3CDTF">2020-01-29T04:12:22Z</dcterms:created>
  <dcterms:modified xsi:type="dcterms:W3CDTF">2020-01-29T04:12:22Z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