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58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34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792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197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874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2128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115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046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525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889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528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655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996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32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26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19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931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3CD7400-0F43-4759-80AB-635682DC31C4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1B85E5E-F8D1-4FE1-9D2D-22166D2FB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1341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0%BD%D1%82%D0%B5%D1%80%D0%BD%D0%B5%D1%82" TargetMode="External"/><Relationship Id="rId2" Type="http://schemas.openxmlformats.org/officeDocument/2006/relationships/hyperlink" Target="https://ru.wikipedia.org/wiki/%D0%A1%D0%B0%D0%B9%D1%82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7307" y="0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Интернет: </a:t>
            </a:r>
            <a:br>
              <a:rPr lang="ru-RU" alt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и против</a:t>
            </a:r>
            <a:endParaRPr lang="ru-RU" sz="8800" dirty="0"/>
          </a:p>
        </p:txBody>
      </p:sp>
      <p:pic>
        <p:nvPicPr>
          <p:cNvPr id="3" name="Рисунок 5" descr="Безопасность в сети картинки - 75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924175"/>
            <a:ext cx="467995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87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1487" y="364657"/>
            <a:ext cx="79601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800" b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Что вы знаете о безопасной </a:t>
            </a:r>
          </a:p>
          <a:p>
            <a:pPr algn="ctr"/>
            <a:r>
              <a:rPr lang="ru-RU" altLang="ru-RU" sz="4800" b="1" cap="none" dirty="0" smtClean="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в Интернете</a:t>
            </a:r>
            <a:endParaRPr lang="ru-RU" sz="4800" dirty="0"/>
          </a:p>
        </p:txBody>
      </p:sp>
      <p:pic>
        <p:nvPicPr>
          <p:cNvPr id="3" name="Picture 2" descr="Потенциальная опасность неправильного интерн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4317"/>
            <a:ext cx="4416865" cy="3505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Безопасные покупки в интерне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729" y="3471672"/>
            <a:ext cx="8071271" cy="3269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34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8697" y="1200314"/>
            <a:ext cx="11309445" cy="2727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ct val="0"/>
              </a:spcAft>
              <a:defRPr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3-го класса Вася зашел на незнакомый ему сайт. Вдруг на экране компьютера появились непонятные Васе сообщения. Что Васе предпринять?</a:t>
            </a:r>
          </a:p>
          <a:p>
            <a:pPr marL="800100" indent="-514350" algn="just">
              <a:lnSpc>
                <a:spcPct val="107000"/>
              </a:lnSpc>
              <a:spcAft>
                <a:spcPct val="0"/>
              </a:spcAft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Закрыть сайт или обратиться к взрослым за помощью.</a:t>
            </a:r>
          </a:p>
          <a:p>
            <a:pPr marL="800100" indent="-514350" algn="just">
              <a:lnSpc>
                <a:spcPct val="107000"/>
              </a:lnSpc>
              <a:spcAft>
                <a:spcPct val="0"/>
              </a:spcAft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Самому устранить неисправность.</a:t>
            </a:r>
            <a:endParaRPr lang="ru-RU" alt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Безопасность детей в Интерне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143" y="3744408"/>
            <a:ext cx="4151455" cy="3113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27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3856" y="1046540"/>
            <a:ext cx="116096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Вася, бывая в Интернете, часто сталкивается с неприятной информацией, которая “лезет со всех сторон”, она мешает ему работать в Интернете. Как Васе избавиться от ненужной информации, чтобы пользоваться только интересными ему страничками.</a:t>
            </a:r>
          </a:p>
          <a:p>
            <a:pPr marL="514350" indent="-514350" algn="just">
              <a:buClr>
                <a:schemeClr val="tx1"/>
              </a:buClr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антивирусную программу.</a:t>
            </a:r>
          </a:p>
          <a:p>
            <a:pPr marL="514350" indent="-514350" algn="just">
              <a:buClr>
                <a:schemeClr val="tx1"/>
              </a:buClr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на своё устройство фильтр.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новый браузер.</a:t>
            </a:r>
            <a:endParaRPr lang="ru-RU" alt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6" descr="Как защитить детей в Интерне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306" y="4036646"/>
            <a:ext cx="3956694" cy="2623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522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3039" y="983972"/>
            <a:ext cx="11582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 создал себе электронную почту. Теперь он может обмениваться сообщениями со своими друзьями. Сегодня на адрес его электронной почты пришло сообщение: файл с игрой от неизвестного пользователя. Как поступить Васе?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 файл, и начать играть.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открывать файл.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Отправить файл своим друзьям.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261" y="3093915"/>
            <a:ext cx="3480178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3144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541" y="759936"/>
            <a:ext cx="1166524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 познакомился в Интернете с мальчиком Иваном, который не учится с Васей в одной школе, и вообще Вася его ни разу не видел. Однажды Иван пригласил Васю встретиться с ним в парке. Что делать Васе?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Пойти на встречу.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Пойти на встречу вместе со взрослыми или родителями.</a:t>
            </a:r>
          </a:p>
          <a:p>
            <a:pPr marL="514350" indent="-514350" algn="just"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ходить на встречу.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563" y="3976627"/>
            <a:ext cx="3039268" cy="2635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283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2094" y="943028"/>
            <a:ext cx="115551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друг Васи, с которым Вася познакомился вчера в Интернете, Иван  попросил Васю срочно сообщить ему такую информацию: номер телефона, домашний адрес, кем работают родители Васи. Вася должен: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Сообщить Ивану нужные сведения.</a:t>
            </a: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сообщать в Интернете, а сообщить при встрече.</a:t>
            </a: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рассказывать о себе незнакомым людям. 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Как узнать, что ваши личные данные были слиты в Сеть, и можно ли получить  за это компенсацию от компании? | FreshDoc.Конструктор документов | Дз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734" y="4482458"/>
            <a:ext cx="3149579" cy="22343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173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3982" y="943028"/>
            <a:ext cx="115823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 решил опубликовать в Интернете свою фотографию и фотографии своих одноклассников. Можно ли ему это сделать?</a:t>
            </a:r>
            <a:endParaRPr lang="ru-RU" altLang="ru-RU" sz="32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нельзя.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Можно, с согласия одноклассников.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Можно, согласие одноклассников необязательно.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4" descr="ДРУЗЬЯ ДЕТЕЙ – ДРУЗЬЯ... - КГБУ СО Центр семьи «Минусинский» | Face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4061">
            <a:off x="4903768" y="4439539"/>
            <a:ext cx="2938097" cy="19551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 descr="Что делать, если вам не нравятся друзья ребен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9172">
            <a:off x="8194051" y="4305909"/>
            <a:ext cx="2930518" cy="19145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833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4926" y="983972"/>
            <a:ext cx="114459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Васе купили компьютер. Вася теперь целый день проводит за компьютером. Через несколько дней у него стали слезиться глаза. Что делать Васе?</a:t>
            </a:r>
            <a:endParaRPr lang="ru-RU" alt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проводить время за компьютером.</a:t>
            </a: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правила работы на компьютере.</a:t>
            </a: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никогда не работать на компьютере.</a:t>
            </a:r>
            <a:endParaRPr lang="ru-RU" alt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495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1320" y="677714"/>
            <a:ext cx="1158694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buSzPts val="1200"/>
              <a:defRPr/>
            </a:pPr>
            <a:r>
              <a:rPr lang="ru-RU" altLang="ru-RU" sz="3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на компьютере: </a:t>
            </a:r>
            <a:endParaRPr lang="ru-RU" altLang="ru-RU" sz="3600" b="1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SzPts val="1200"/>
              <a:defRPr/>
            </a:pP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Font typeface="Century Gothic" panose="020B0502020202020204" pitchFamily="34" charset="0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от глаз до экрана компьютера должно быть не менее 50 см.</a:t>
            </a:r>
          </a:p>
          <a:p>
            <a:pPr algn="just">
              <a:buFont typeface="Century Gothic" panose="020B0502020202020204" pitchFamily="34" charset="0"/>
              <a:buAutoNum type="arabicPeriod"/>
              <a:defRPr/>
            </a:pP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Продолжительность за компьютером – не больше 30 минут.</a:t>
            </a:r>
          </a:p>
          <a:p>
            <a:pPr indent="0" algn="just">
              <a:defRPr/>
            </a:pP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altLang="ru-RU" sz="3200" b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10–15 минут непрерывных занятий за компьютером необходимо делать перерыв для проведения физкультминутки и гимнастики для глаз.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82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4925" y="769441"/>
            <a:ext cx="1148686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Васи много друзей в Интернете, он каждый день добавляет новых друзей в социальные сети. Вдруг Васе стали приходить сообщения с неприятным, грубым содержанием. Что Вася должен сделать?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Оскорбить обидчика.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отвечать обидчику тем же, а продолжить с ним общение.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Прекратить общение.</a:t>
            </a:r>
            <a:endParaRPr lang="ru-RU" sz="3200" dirty="0"/>
          </a:p>
        </p:txBody>
      </p:sp>
      <p:pic>
        <p:nvPicPr>
          <p:cNvPr id="4" name="Picture 4" descr="Как использовать в суде доказательства из соцсетей и мессенджер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378" y="4066282"/>
            <a:ext cx="4550693" cy="2580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258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7923" y="0"/>
            <a:ext cx="110273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-  Международный день безопасного Интернета, он был учрежден в 2004 году</a:t>
            </a:r>
            <a:endParaRPr lang="ru-RU" sz="5400" dirty="0"/>
          </a:p>
        </p:txBody>
      </p:sp>
      <p:pic>
        <p:nvPicPr>
          <p:cNvPr id="3" name="Picture 5" descr="Международный день безопасного интернета - 6 февраля 2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472" y="2866583"/>
            <a:ext cx="3600400" cy="3600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52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6811" y="915733"/>
            <a:ext cx="114322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Вася пожаловался, что на адрес его электронной почты стали часто приходить письма, многие из которых называются «СПАМ». Что это за письма?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Обычные письма, их можно открывать и читать.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Письма, в которых находится важная информация.</a:t>
            </a:r>
            <a:endParaRPr lang="ru-RU" altLang="ru-RU" sz="32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  <a:defRPr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Письма, которые нельзя открывать и читать.</a:t>
            </a:r>
            <a:endParaRPr lang="ru-RU" altLang="ru-RU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8905" y="3962720"/>
            <a:ext cx="4270181" cy="312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1471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430874"/>
            <a:ext cx="1037229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 главное правило пользователя интернета </a:t>
            </a:r>
            <a:r>
              <a:rPr lang="ru-RU" alt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</a:p>
          <a:p>
            <a:pPr algn="ctr"/>
            <a:r>
              <a:rPr lang="ru-RU" alt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внимателен и осторожен!</a:t>
            </a:r>
            <a:endParaRPr lang="ru-RU" sz="6000" dirty="0"/>
          </a:p>
        </p:txBody>
      </p:sp>
      <p:pic>
        <p:nvPicPr>
          <p:cNvPr id="3" name="Picture 2" descr="Безопасные покупки в интерне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350" y="3724083"/>
            <a:ext cx="7768397" cy="3140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176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2903" y="269122"/>
            <a:ext cx="68251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браузер </a:t>
            </a:r>
            <a:r>
              <a:rPr lang="ru-RU" altLang="ru-RU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Гогуль</a:t>
            </a:r>
            <a:endParaRPr lang="ru-RU" alt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02" y="1200174"/>
            <a:ext cx="10235821" cy="555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851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6239" y="301923"/>
            <a:ext cx="6096000" cy="13487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«Я всегда буду…» </a:t>
            </a:r>
          </a:p>
          <a:p>
            <a:pPr algn="just">
              <a:lnSpc>
                <a:spcPct val="107000"/>
              </a:lnSpc>
              <a:spcBef>
                <a:spcPct val="20000"/>
              </a:spcBef>
              <a:buFontTx/>
              <a:buChar char="•"/>
            </a:pPr>
            <a:r>
              <a:rPr lang="ru-RU" alt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 никогда не буду…»</a:t>
            </a:r>
            <a:endParaRPr lang="ru-RU" alt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6603" y="1897130"/>
            <a:ext cx="11436824" cy="4307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Скрывать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о себе 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Выставлять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 настоящее имя, адрес, телефон 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Покидать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нехорошие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 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Хранить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пароль в тайне 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Открывать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подозрительные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Общаться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сети с незнакомыми людьми </a:t>
            </a: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Рассказывать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о проблемах в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сети </a:t>
            </a:r>
          </a:p>
          <a:p>
            <a:pPr marL="457200" indent="-457200" algn="just">
              <a:lnSpc>
                <a:spcPct val="107000"/>
              </a:lnSpc>
              <a:buFontTx/>
              <a:buChar char="-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Участвовать 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платных играх, конкурсах, лотереях </a:t>
            </a:r>
            <a:endParaRPr lang="ru-RU" altLang="ru-RU" sz="32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40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8424" y="512760"/>
            <a:ext cx="949884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Желаю, чтобы сеть </a:t>
            </a:r>
          </a:p>
          <a:p>
            <a:pPr algn="ctr"/>
            <a:r>
              <a:rPr lang="ru-RU" alt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приносила </a:t>
            </a:r>
          </a:p>
          <a:p>
            <a:pPr algn="ctr"/>
            <a:r>
              <a:rPr lang="ru-RU" alt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только пользу</a:t>
            </a:r>
          </a:p>
        </p:txBody>
      </p:sp>
      <p:pic>
        <p:nvPicPr>
          <p:cNvPr id="3" name="Picture 2" descr="Социальные сети: преимущества и опасн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73463"/>
            <a:ext cx="4752975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903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149" y="0"/>
            <a:ext cx="113276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Интернет</a:t>
            </a: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 это информационная система, которая, которая соединяет всех владельцев компьютеров, подключенных к этой сети.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" name="Picture 2" descr="Основные правила безопасного Интернета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202" y="2480677"/>
            <a:ext cx="6945449" cy="3908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13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206" y="0"/>
            <a:ext cx="11232107" cy="275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  <a:buSzPct val="80000"/>
              <a:buFontTx/>
              <a:buNone/>
              <a:tabLst/>
              <a:defRPr/>
            </a:pPr>
            <a:endParaRPr kumimoji="0" lang="ru-RU" alt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4572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  <a:buSzPct val="80000"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Браузер</a:t>
            </a: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F496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это специальная программа, предназначенная для выхода в интернет с компьютера или другого мобильного устройства. </a:t>
            </a:r>
            <a:endParaRPr kumimoji="0" lang="ru-RU" alt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3" name="Picture 2" descr="Браузер: что это такое, какие есть ви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750" y="2860475"/>
            <a:ext cx="7778501" cy="3733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9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Яндекс.Браузер для Windows скачать бесплатно на русском язы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969" y="297822"/>
            <a:ext cx="6725715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The advantages of using Google Chrome - Get Chrome OS Linu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62" y="3429000"/>
            <a:ext cx="5225728" cy="326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19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797" y="415204"/>
            <a:ext cx="107680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Фильтр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устройство </a:t>
            </a:r>
            <a:r>
              <a:rPr lang="ru-RU" alt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для фильтрации </a:t>
            </a: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2" tooltip="Сайт"/>
              </a:rPr>
              <a:t>сайтов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alt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которое не позволяет получать доступ к определённым сайтам или услугам сети </a:t>
            </a:r>
            <a:r>
              <a:rPr lang="ru-RU" alt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  <a:hlinkClick r:id="rId3" tooltip="Интернет"/>
              </a:rPr>
              <a:t>Интернет</a:t>
            </a:r>
            <a:r>
              <a:rPr lang="ru-RU" alt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altLang="ru-RU" sz="3600" dirty="0" smtClean="0">
              <a:solidFill>
                <a:schemeClr val="bg1"/>
              </a:solidFill>
            </a:endParaRPr>
          </a:p>
        </p:txBody>
      </p:sp>
      <p:pic>
        <p:nvPicPr>
          <p:cNvPr id="3" name="Picture 2" descr="Как школьники обходят интернет-фильтры SkyDN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188" y="3058170"/>
            <a:ext cx="8896350" cy="3124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29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Централизованная библиотечная система Вагайского района | Полезный интерн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49" y="210545"/>
            <a:ext cx="9464864" cy="667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71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Открытки на тему безопасность в интернете для детей (80 фото) » Красивые  картинки и открытки с поздравлениями, пожеланиями и статусами - Lubok.club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7" t="8049" r="19663" b="9195"/>
          <a:stretch/>
        </p:blipFill>
        <p:spPr bwMode="auto">
          <a:xfrm>
            <a:off x="195942" y="0"/>
            <a:ext cx="11878491" cy="6681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91691" y="279751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</a:t>
            </a:r>
          </a:p>
          <a:p>
            <a:pPr algn="ctr"/>
            <a:r>
              <a:rPr lang="ru-RU" alt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</a:p>
          <a:p>
            <a:pPr algn="ctr"/>
            <a:r>
              <a:rPr lang="ru-RU" alt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ИНТЕРНЕТЕ</a:t>
            </a:r>
            <a:endParaRPr lang="ru-RU" alt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19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авила поведения в сети Интернет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3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33333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31</TotalTime>
  <Words>585</Words>
  <Application>Microsoft Office PowerPoint</Application>
  <PresentationFormat>Широкоэкранный</PresentationFormat>
  <Paragraphs>69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Нечаев Андрей Евгеньевич</dc:creator>
  <cp:lastModifiedBy>Нечаев Андрей Евгеньевич</cp:lastModifiedBy>
  <cp:revision>6</cp:revision>
  <dcterms:created xsi:type="dcterms:W3CDTF">2024-01-29T04:46:01Z</dcterms:created>
  <dcterms:modified xsi:type="dcterms:W3CDTF">2024-02-01T06:12:24Z</dcterms:modified>
</cp:coreProperties>
</file>