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57" r:id="rId4"/>
    <p:sldId id="260" r:id="rId5"/>
    <p:sldId id="259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дмин\Downloads\frukty-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4652"/>
            <a:ext cx="9144000" cy="556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457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Админ\Downloads\detsad-1-158057078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2" y="2572544"/>
            <a:ext cx="6429375" cy="258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6632"/>
            <a:ext cx="8229600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0983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48680"/>
            <a:ext cx="8229600" cy="712879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мёд                                изюм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гречка                              геркулес</a:t>
            </a:r>
          </a:p>
        </p:txBody>
      </p:sp>
      <p:pic>
        <p:nvPicPr>
          <p:cNvPr id="3074" name="Picture 2" descr="C:\Users\Админ\Desktop\4a608ec1773bdea512723e87dcd17a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75" y="1038604"/>
            <a:ext cx="3109934" cy="2534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Админ\Desktop\b5ca52f38d16dc61ce69fceb425c40e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038605"/>
            <a:ext cx="3816424" cy="2390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Админ\Desktop\4ae39e4807058bb475c186f7a4eb763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49080"/>
            <a:ext cx="3240360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Админ\Desktop\1-3089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05064"/>
            <a:ext cx="316835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674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рыба                                мясо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орехи               яйца      молочные продукты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Админ\Desktop\maxresdefault (2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410445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Админ\Desktop\5be4a2a8f4c30966cb649878fa22dc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124744"/>
            <a:ext cx="3384376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Админ\Desktop\photo_2023-12-07_11-54-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933056"/>
            <a:ext cx="2088232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Админ\Downloads\2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874331"/>
            <a:ext cx="2520280" cy="2362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Админ\Desktop\1616486459_edatop.ru_molochk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874331"/>
            <a:ext cx="3528392" cy="2218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8971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Овощи                               Фрукты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Админ\Desktop\697db3149821595c3031a52498fa64f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3528392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дмин\Desktop\_backgrou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96752"/>
            <a:ext cx="3744416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812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Вредная еда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Админ\Desktop\a173ab7b967c1a57ebf33a7edd37662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196752"/>
            <a:ext cx="2304256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дмин\Desktop\img7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2376264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дмин\Desktop\6da59a6edac420bc7f57fbdfd2ef6115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196752"/>
            <a:ext cx="230425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Админ\Downloads\XXL_heigh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45024"/>
            <a:ext cx="2952328" cy="252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C:\Users\Админ\Downloads\5637ecbfe9694d387e311f863e0493aa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79" y="3501008"/>
            <a:ext cx="2736305" cy="23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C:\Users\Админ\Downloads\11148913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789040"/>
            <a:ext cx="2664296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2576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лаборатория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дмин\Desktop\c318218e728763a34321bbfe05759df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44000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312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дмин\Downloads\2bf439e1fdb14799579b8a8446bf272f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08912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83641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21</Words>
  <Application>Microsoft Office PowerPoint</Application>
  <PresentationFormat>Экран (4:3)</PresentationFormat>
  <Paragraphs>15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лаборатория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</cp:lastModifiedBy>
  <cp:revision>12</cp:revision>
  <dcterms:created xsi:type="dcterms:W3CDTF">2025-01-11T05:25:44Z</dcterms:created>
  <dcterms:modified xsi:type="dcterms:W3CDTF">2025-02-13T00:50:18Z</dcterms:modified>
</cp:coreProperties>
</file>