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1" r:id="rId3"/>
    <p:sldId id="284" r:id="rId4"/>
    <p:sldId id="285" r:id="rId5"/>
    <p:sldId id="286" r:id="rId6"/>
    <p:sldId id="287" r:id="rId7"/>
    <p:sldId id="288" r:id="rId8"/>
    <p:sldId id="289" r:id="rId9"/>
    <p:sldId id="292" r:id="rId10"/>
    <p:sldId id="279" r:id="rId11"/>
    <p:sldId id="290" r:id="rId12"/>
    <p:sldId id="272" r:id="rId13"/>
    <p:sldId id="293" r:id="rId14"/>
    <p:sldId id="261" r:id="rId15"/>
    <p:sldId id="262" r:id="rId16"/>
    <p:sldId id="256" r:id="rId17"/>
    <p:sldId id="263" r:id="rId18"/>
    <p:sldId id="264" r:id="rId19"/>
    <p:sldId id="294" r:id="rId20"/>
    <p:sldId id="295" r:id="rId21"/>
    <p:sldId id="297" r:id="rId22"/>
    <p:sldId id="298" r:id="rId23"/>
    <p:sldId id="265" r:id="rId24"/>
    <p:sldId id="266" r:id="rId25"/>
    <p:sldId id="274" r:id="rId26"/>
    <p:sldId id="275" r:id="rId27"/>
    <p:sldId id="276" r:id="rId28"/>
    <p:sldId id="277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зер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7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зер\Desktop\1fd6cd84b77cd0b2db1465ae74aa0ac6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" y="0"/>
            <a:ext cx="91281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Составь рассказ по картинке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зер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92887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Юзер\Desktop\1562278_1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13690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зер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620688"/>
            <a:ext cx="8280920" cy="55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Юзер\Desktop\1562278_3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34481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зер\Desktop\slide_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548680"/>
            <a:ext cx="6840760" cy="5577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Юзер\Desktop\1633365492_3-pro-dachnikov-com-p-utka-kryakva-domashnyaya-foto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зер\Desktop\nature-bird-wing-animal-wildlife-beak-fauna-birds-duck-animals-goose-vertebrate-waterfowl-water-bird-canard-greylag-goose-wild-geese-migratory-birds-migratory-bird-wild-goose-anser-anser-ducks-geese-and-swans-field-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Юзер\Desktop\1662094699_j-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3501008"/>
            <a:ext cx="410445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Юзер\Desktop\seryj_zhuravl_belarus_2004_fauna_1_rubl_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01008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Юзер\Desktop\b00b92c4-32d4-11e9-91fe-ed66b53f8ac3_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548681"/>
            <a:ext cx="410445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зер\Desktop\1666407968_1-poknok-art-p-zhavoronok-foto-cherno-belii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37444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Юзер\Desktop\1628305104_34-p-babochka-monarkh-foto-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404664"/>
            <a:ext cx="3815542" cy="2880360"/>
          </a:xfrm>
        </p:spPr>
      </p:pic>
      <p:pic>
        <p:nvPicPr>
          <p:cNvPr id="2050" name="Picture 2" descr="C:\Users\Юзер\Desktop\d2089a2260d416f4cfa4ccf551c0d81e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032448" cy="2952327"/>
          </a:xfrm>
          <a:prstGeom prst="rect">
            <a:avLst/>
          </a:prstGeom>
          <a:noFill/>
        </p:spPr>
      </p:pic>
      <p:pic>
        <p:nvPicPr>
          <p:cNvPr id="6" name="Рисунок 5" descr="C:\Users\Юзер\Desktop\08b0f2026cff8952e3f5b0c7ccd6e892.jp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17032"/>
            <a:ext cx="41044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Юзер\Desktop\37133bbb36cffc35213ad7fcd3e2df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3645024"/>
            <a:ext cx="396043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зер\Desktop\ffddbbb429179d8fa923bbf43ddfb492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620688"/>
            <a:ext cx="7920880" cy="55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зер\Desktop\3ee07de98df6328d2be7e2bcc6b66666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5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зер\Desktop\image-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476672"/>
            <a:ext cx="8136904" cy="5649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Медведь весной</a:t>
            </a:r>
            <a:endParaRPr lang="ru-RU" dirty="0"/>
          </a:p>
        </p:txBody>
      </p:sp>
      <p:pic>
        <p:nvPicPr>
          <p:cNvPr id="4" name="Picture 2" descr="C:\Users\Юзер\Desktop\b_59ed40ab5ee3593cc3c97a9caaae116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20080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Ёж            Суслик          Барсук</a:t>
            </a:r>
            <a:endParaRPr lang="ru-RU" dirty="0"/>
          </a:p>
        </p:txBody>
      </p:sp>
      <p:pic>
        <p:nvPicPr>
          <p:cNvPr id="4" name="Содержимое 3" descr="C:\Users\Юзер\Desktop\1bd821483bff6154a01a7ea4fb841ae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7363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зер\Desktop\1655300647_50-funart-pro-p-suslik-s-romashkoi-zhivotnie-krasivo-foto-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44824"/>
            <a:ext cx="25932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зер\Desktop\1655284649_68-funart-pro-p-barsuk-vid-szadi-zhivotnie-krasivo-foto-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72816"/>
            <a:ext cx="266429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Зимой                     Весной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Юзер\Desktop\46608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24847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Юзер\Desktop\59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06820"/>
            <a:ext cx="3600400" cy="434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08112"/>
          </a:xfrm>
        </p:spPr>
        <p:txBody>
          <a:bodyPr/>
          <a:lstStyle/>
          <a:p>
            <a:r>
              <a:rPr lang="ru-RU" dirty="0" smtClean="0"/>
              <a:t>Зимой                       Весной</a:t>
            </a:r>
            <a:endParaRPr lang="ru-RU" dirty="0"/>
          </a:p>
        </p:txBody>
      </p:sp>
      <p:pic>
        <p:nvPicPr>
          <p:cNvPr id="4" name="Рисунок 3" descr="C:\Users\Юзер\Desktop\lepus_timidu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628800"/>
            <a:ext cx="38164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зер\Desktop\zaiats-zaichik-zelenyi-fon-malysh-zaichonok-poliana-trava-v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74441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  медведя …….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Юзер\Desktop\1562278_9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984776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  ежа…..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Юзер\Desktop\1562278_11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12879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 зайца ….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Юзер\Desktop\1562278_13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04867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белки ….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Юзер\Desktop\aeddc11384f91a0c91653479956637f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9208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зер\Desktop\cvety_iz_tulpan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328591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зер\Desktop\phpOKHP2o_artikul.gimnastika_html_97d2c586f284b3f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6"/>
            <a:ext cx="8280920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зер\Desktop\a2c1bc7d-5ba6-4550-b98d-2921f5321e6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60648"/>
            <a:ext cx="8280920" cy="586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зер\Desktop\img_user_file_581da663daf10_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76672"/>
            <a:ext cx="8280920" cy="5649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зер\Desktop\9cf0cb6b3e4db0a3cb987611f1c6dbd0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04664"/>
            <a:ext cx="8064896" cy="5721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зер\Desktop\f023c86a10d79c1edc1b4aff2a29257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32656"/>
            <a:ext cx="8208912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н-нь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На-на-на – в гости к нам идёт весна.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–долго ждали мы весны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Не-не-не – очень рады мы весне.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Ну 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я люблю весну.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Юзер\Desktop\1562278_1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99288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38</Words>
  <Application>Microsoft Office PowerPoint</Application>
  <PresentationFormat>Экран (4:3)</PresentationFormat>
  <Paragraphs>15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Составь рассказ по картинке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Медведь весной</vt:lpstr>
      <vt:lpstr>Ёж            Суслик          Барсук</vt:lpstr>
      <vt:lpstr>Зимой                     Весной</vt:lpstr>
      <vt:lpstr>Зимой                       Весной</vt:lpstr>
      <vt:lpstr>У   медведя …….</vt:lpstr>
      <vt:lpstr>У   ежа…..</vt:lpstr>
      <vt:lpstr>У  зайца ….</vt:lpstr>
      <vt:lpstr>У белки ….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Юзер</cp:lastModifiedBy>
  <cp:revision>12</cp:revision>
  <dcterms:created xsi:type="dcterms:W3CDTF">2023-01-26T15:16:41Z</dcterms:created>
  <dcterms:modified xsi:type="dcterms:W3CDTF">2023-03-14T14:00:58Z</dcterms:modified>
</cp:coreProperties>
</file>