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9" r:id="rId3"/>
    <p:sldId id="260" r:id="rId4"/>
    <p:sldId id="271" r:id="rId5"/>
    <p:sldId id="274" r:id="rId6"/>
    <p:sldId id="275" r:id="rId7"/>
    <p:sldId id="276" r:id="rId8"/>
    <p:sldId id="277" r:id="rId9"/>
    <p:sldId id="278" r:id="rId10"/>
    <p:sldId id="279" r:id="rId11"/>
    <p:sldId id="267" r:id="rId12"/>
    <p:sldId id="280" r:id="rId13"/>
    <p:sldId id="28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зер\Desktop\hello_html_m323004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848872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Лисичка со скалкой</a:t>
            </a:r>
            <a:endParaRPr lang="ru-RU" dirty="0"/>
          </a:p>
        </p:txBody>
      </p:sp>
      <p:pic>
        <p:nvPicPr>
          <p:cNvPr id="4" name="Picture 2" descr="C:\Users\Юзер\Desktop\img_56cadea06ee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4752528" cy="4785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Юзер\Desktop\cover-1200x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548680"/>
            <a:ext cx="8352928" cy="5577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Каша из топора</a:t>
            </a:r>
            <a:endParaRPr lang="ru-RU" dirty="0"/>
          </a:p>
        </p:txBody>
      </p:sp>
      <p:pic>
        <p:nvPicPr>
          <p:cNvPr id="4" name="Picture 2" descr="C:\Users\Юзер\Desktop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Волк и семеро козлят</a:t>
            </a:r>
            <a:endParaRPr lang="ru-RU" dirty="0"/>
          </a:p>
        </p:txBody>
      </p:sp>
      <p:pic>
        <p:nvPicPr>
          <p:cNvPr id="4" name="Picture 2" descr="C:\Users\Юзер\Desktop\volk_i_semero_kozlyat_15_11154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904656" cy="4713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зер\Desktop\img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04664"/>
            <a:ext cx="8352928" cy="5721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– это рассказ о вымышленных событиях, о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том,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чего не бывает на самом деле.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Сказки о животных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сказки, в которых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животные являются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главными героями,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ведут себя так, как люди (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разговаривают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одеваются и т.д.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Бытовые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— это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сказки, в которых  описана жизнь простых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людей. Например: "Колобок", "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Курочка Ряба", "Репка",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«Каша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3600" dirty="0" smtClean="0">
                <a:latin typeface="Times New Roman" panose="02020603050405020304" pitchFamily="18" charset="0"/>
                <a:cs typeface="Times New Roman" pitchFamily="18" charset="0"/>
              </a:rPr>
              <a:t>топора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Волшебные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сказки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— это сказки, в которых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происходят чудеса и присутствуют волшебные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предметы.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Юзер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26978"/>
            <a:ext cx="5465580" cy="4099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Красная Шапочка</a:t>
            </a:r>
            <a:endParaRPr lang="ru-RU" dirty="0"/>
          </a:p>
        </p:txBody>
      </p:sp>
      <p:pic>
        <p:nvPicPr>
          <p:cNvPr id="4" name="Picture 2" descr="C:\Users\Юзер\Desktop\7fc5368ef6a0a2c7f776bf33f7adfe3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1600200"/>
            <a:ext cx="439248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Курочка Ряба</a:t>
            </a:r>
            <a:endParaRPr lang="ru-RU" dirty="0"/>
          </a:p>
        </p:txBody>
      </p:sp>
      <p:pic>
        <p:nvPicPr>
          <p:cNvPr id="4" name="Picture 2" descr="C:\Users\Юзер\Desktop\kozir_a_kniga_s_figyrnoi_virybkoi_kyrochka_ryaba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Маша и медведь</a:t>
            </a:r>
            <a:endParaRPr lang="ru-RU" dirty="0"/>
          </a:p>
        </p:txBody>
      </p:sp>
      <p:pic>
        <p:nvPicPr>
          <p:cNvPr id="4" name="Picture 2" descr="C:\Users\Юзер\Desktop\img_573307c7923f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429" y="1600200"/>
            <a:ext cx="444514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Гуси- лебеди</a:t>
            </a:r>
            <a:endParaRPr lang="ru-RU" dirty="0"/>
          </a:p>
        </p:txBody>
      </p:sp>
      <p:pic>
        <p:nvPicPr>
          <p:cNvPr id="4" name="Picture 2" descr="C:\Users\Юзер\Desktop\ce0c44b302153384edfca3f8811ff8f1--fary-art-illustratio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5112568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Царевна лягушка</a:t>
            </a:r>
            <a:endParaRPr lang="ru-RU" dirty="0"/>
          </a:p>
        </p:txBody>
      </p:sp>
      <p:pic>
        <p:nvPicPr>
          <p:cNvPr id="4" name="Picture 2" descr="C:\Users\Юзер\Desktop\5f07d10e24c2c0a0a410ba705cdc824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6408712" cy="4320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99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Волшебные сказки— это сказки, в которых происходят чудеса и присутствуют волшебные предметы.  </vt:lpstr>
      <vt:lpstr>Красная Шапочка</vt:lpstr>
      <vt:lpstr>Курочка Ряба</vt:lpstr>
      <vt:lpstr>Маша и медведь</vt:lpstr>
      <vt:lpstr>Гуси- лебеди</vt:lpstr>
      <vt:lpstr>Царевна лягушка</vt:lpstr>
      <vt:lpstr>Лисичка со скалкой</vt:lpstr>
      <vt:lpstr>Презентация PowerPoint</vt:lpstr>
      <vt:lpstr>Каша из топора</vt:lpstr>
      <vt:lpstr>Волк и семеро козлят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Александра</cp:lastModifiedBy>
  <cp:revision>11</cp:revision>
  <dcterms:created xsi:type="dcterms:W3CDTF">2020-10-29T10:14:39Z</dcterms:created>
  <dcterms:modified xsi:type="dcterms:W3CDTF">2021-11-17T15:22:34Z</dcterms:modified>
</cp:coreProperties>
</file>