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ручного труда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hello_html_m1a567b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105525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зер\Desktop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44816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Правила безопасности работы с клеем: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Следить, чтобы клей не попадал в глаза и в рот.</a:t>
            </a:r>
            <a:br>
              <a:rPr lang="ru-RU" dirty="0" smtClean="0"/>
            </a:br>
            <a:r>
              <a:rPr lang="ru-RU" dirty="0" smtClean="0"/>
              <a:t>2. Следить, чтобы клей не попадал на парту или одежду.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 Правила безопасности работы с ножницами: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Передавать кольцами вперёд.</a:t>
            </a:r>
            <a:br>
              <a:rPr lang="ru-RU" dirty="0" smtClean="0"/>
            </a:br>
            <a:r>
              <a:rPr lang="ru-RU" dirty="0" smtClean="0"/>
              <a:t>2. Не размахивать руками.</a:t>
            </a:r>
            <a:br>
              <a:rPr lang="ru-RU" dirty="0" smtClean="0"/>
            </a:br>
            <a:r>
              <a:rPr lang="ru-RU" dirty="0" smtClean="0"/>
              <a:t>3. После работы ножницы положить в чехол.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выполнения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Разметить  все детали по шаблону.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Вырезать  все детали.                                         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Разложить все детали  в том порядке, как нужно приклеить.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Приклеить все детали.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зер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548680"/>
            <a:ext cx="7632848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Юзер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3672408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620689"/>
            <a:ext cx="4464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«Облетев Землю в корабле-спутнике, я увидел, как прекрасна наша планета.                   Люди, будем хранить и приумножать эту красоту, а не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разрушать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ее».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kak_ustroena_rak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621" y="1600200"/>
            <a:ext cx="66427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зер\Desktop\u_4367b0f834e529d40654382be86f3718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66" y="1600200"/>
            <a:ext cx="69098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548680"/>
            <a:ext cx="7848872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esktop\1799148_Russian_Space_Suit_Orlan_MK_Rigged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616624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13-4262478-wpx-5g6pjubcsylbwjp9ow-w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768751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зер\Desktop\the-anniversary-of-neil-armstrongs-death-an-illusion-tribu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6030438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зер\Desktop\Cf05RP2WsAAxw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5544616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зер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6875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Урок ручного труда</vt:lpstr>
      <vt:lpstr>ракета</vt:lpstr>
      <vt:lpstr>космонавт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выполнения работы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ручного труда</dc:title>
  <dc:creator>Юзер</dc:creator>
  <cp:lastModifiedBy>Александра</cp:lastModifiedBy>
  <cp:revision>9</cp:revision>
  <dcterms:created xsi:type="dcterms:W3CDTF">2021-03-14T05:22:20Z</dcterms:created>
  <dcterms:modified xsi:type="dcterms:W3CDTF">2021-11-24T13:03:56Z</dcterms:modified>
</cp:coreProperties>
</file>