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82" r:id="rId4"/>
    <p:sldId id="258" r:id="rId5"/>
    <p:sldId id="259" r:id="rId6"/>
    <p:sldId id="260" r:id="rId7"/>
    <p:sldId id="261" r:id="rId8"/>
    <p:sldId id="271" r:id="rId9"/>
    <p:sldId id="263" r:id="rId10"/>
    <p:sldId id="264" r:id="rId11"/>
    <p:sldId id="265" r:id="rId12"/>
    <p:sldId id="266" r:id="rId13"/>
    <p:sldId id="274" r:id="rId14"/>
    <p:sldId id="272" r:id="rId15"/>
    <p:sldId id="273" r:id="rId16"/>
    <p:sldId id="283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ownloads\5de71fd9-b1f5-51b6-a43b-d8375f7253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1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Погреб для овощей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Админ\Desktop\lzszvdffbmqdcckvk77wc685l98gj2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8497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2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Погреб для овощей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\Desktop\f39adfd286c39322cb2c378d8da8da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0200"/>
            <a:ext cx="777686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1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Хранение лука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Админ\Desktop\title-photo-in-khranenie-luka-960x54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16835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дмин\Desktop\ovoshhehranilishh-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96752"/>
            <a:ext cx="482453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Админ\Desktop\ca1529106eb997e12104cd58b293a03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05064"/>
            <a:ext cx="367240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Админ\Desktop\c21bb3f1b79340022b710377963ea1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482453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Хранение картофеля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\Desktop\rK6qDs3G48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600201"/>
            <a:ext cx="3024335" cy="21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дмин\Desktop\1988a7f06da77c9f9ed39e19d3fe3e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10445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Админ\Desktop\4e66ed344b333231f065685e972f9ff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720080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5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d595d469fd899189043534ec06eca2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5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da2dd9ce6591898bde3d4deadd2f4f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ownloads\GirlsRakingLeavesHC1309_M_150_C_R-720x6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5300"/>
            <a:ext cx="8496944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908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Инструменты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Админ\Desktop\Новая папка (3)\1968111.5b1d0d5331d7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482453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дмин\Downloads\103095.9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249289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7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60608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4800" dirty="0">
                <a:latin typeface="Times New Roman" pitchFamily="18" charset="0"/>
                <a:ea typeface="Calibri"/>
                <a:cs typeface="Times New Roman" pitchFamily="18" charset="0"/>
              </a:rPr>
              <a:t>Та – та – та </a:t>
            </a:r>
            <a:r>
              <a:rPr lang="ru-RU" sz="4800" dirty="0" smtClean="0">
                <a:latin typeface="Times New Roman" pitchFamily="18" charset="0"/>
                <a:ea typeface="Calibri"/>
                <a:cs typeface="Times New Roman" pitchFamily="18" charset="0"/>
              </a:rPr>
              <a:t>-                         </a:t>
            </a:r>
            <a:r>
              <a:rPr lang="ru-RU" sz="4800" dirty="0">
                <a:latin typeface="Times New Roman" pitchFamily="18" charset="0"/>
                <a:ea typeface="Calibri"/>
                <a:cs typeface="Times New Roman" pitchFamily="18" charset="0"/>
              </a:rPr>
              <a:t>осень  это </a:t>
            </a:r>
            <a:r>
              <a:rPr lang="ru-RU" sz="4800" dirty="0" smtClean="0">
                <a:latin typeface="Times New Roman" pitchFamily="18" charset="0"/>
                <a:ea typeface="Calibri"/>
                <a:cs typeface="Times New Roman" pitchFamily="18" charset="0"/>
              </a:rPr>
              <a:t>красота.</a:t>
            </a:r>
            <a:endParaRPr lang="ru-RU" sz="4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4800" dirty="0">
                <a:latin typeface="Times New Roman" pitchFamily="18" charset="0"/>
                <a:ea typeface="Calibri"/>
                <a:cs typeface="Times New Roman" pitchFamily="18" charset="0"/>
              </a:rPr>
              <a:t>Де – де – де – </a:t>
            </a:r>
            <a:r>
              <a:rPr lang="ru-RU" sz="48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лужи </a:t>
            </a:r>
            <a:r>
              <a:rPr lang="ru-RU" sz="4800" dirty="0">
                <a:latin typeface="Times New Roman" pitchFamily="18" charset="0"/>
                <a:ea typeface="Calibri"/>
                <a:cs typeface="Times New Roman" pitchFamily="18" charset="0"/>
              </a:rPr>
              <a:t>с дождиком </a:t>
            </a:r>
            <a:r>
              <a:rPr lang="ru-RU" sz="4800" dirty="0" smtClean="0">
                <a:latin typeface="Times New Roman" pitchFamily="18" charset="0"/>
                <a:ea typeface="Calibri"/>
                <a:cs typeface="Times New Roman" pitchFamily="18" charset="0"/>
              </a:rPr>
              <a:t>везде.</a:t>
            </a:r>
            <a:endParaRPr lang="ru-RU" sz="4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4800" dirty="0" err="1">
                <a:latin typeface="Times New Roman" pitchFamily="18" charset="0"/>
                <a:ea typeface="Calibri"/>
                <a:cs typeface="Times New Roman" pitchFamily="18" charset="0"/>
              </a:rPr>
              <a:t>Ду</a:t>
            </a:r>
            <a:r>
              <a:rPr lang="ru-RU" sz="4800" dirty="0">
                <a:latin typeface="Times New Roman" pitchFamily="18" charset="0"/>
                <a:ea typeface="Calibri"/>
                <a:cs typeface="Times New Roman" pitchFamily="18" charset="0"/>
              </a:rPr>
              <a:t> – </a:t>
            </a:r>
            <a:r>
              <a:rPr lang="ru-RU" sz="4800" dirty="0" err="1">
                <a:latin typeface="Times New Roman" pitchFamily="18" charset="0"/>
                <a:ea typeface="Calibri"/>
                <a:cs typeface="Times New Roman" pitchFamily="18" charset="0"/>
              </a:rPr>
              <a:t>ду</a:t>
            </a:r>
            <a:r>
              <a:rPr lang="ru-RU" sz="4800" dirty="0">
                <a:latin typeface="Times New Roman" pitchFamily="18" charset="0"/>
                <a:ea typeface="Calibri"/>
                <a:cs typeface="Times New Roman" pitchFamily="18" charset="0"/>
              </a:rPr>
              <a:t> –</a:t>
            </a:r>
            <a:r>
              <a:rPr lang="ru-RU" sz="4800" dirty="0" err="1">
                <a:latin typeface="Times New Roman" pitchFamily="18" charset="0"/>
                <a:ea typeface="Calibri"/>
                <a:cs typeface="Times New Roman" pitchFamily="18" charset="0"/>
              </a:rPr>
              <a:t>ду</a:t>
            </a:r>
            <a:r>
              <a:rPr lang="ru-RU" sz="4800" dirty="0">
                <a:latin typeface="Times New Roman" pitchFamily="18" charset="0"/>
                <a:ea typeface="Calibri"/>
                <a:cs typeface="Times New Roman" pitchFamily="18" charset="0"/>
              </a:rPr>
              <a:t> – </a:t>
            </a:r>
            <a:r>
              <a:rPr lang="ru-RU" sz="48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фрукты </a:t>
            </a:r>
            <a:r>
              <a:rPr lang="ru-RU" sz="4800" dirty="0">
                <a:latin typeface="Times New Roman" pitchFamily="18" charset="0"/>
                <a:ea typeface="Calibri"/>
                <a:cs typeface="Times New Roman" pitchFamily="18" charset="0"/>
              </a:rPr>
              <a:t>собирай в </a:t>
            </a:r>
            <a:r>
              <a:rPr lang="ru-RU" sz="4800" dirty="0" smtClean="0">
                <a:latin typeface="Times New Roman" pitchFamily="18" charset="0"/>
                <a:ea typeface="Calibri"/>
                <a:cs typeface="Times New Roman" pitchFamily="18" charset="0"/>
              </a:rPr>
              <a:t>саду.</a:t>
            </a:r>
            <a:endParaRPr lang="ru-RU" sz="4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 людей осенью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ownloads\22-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8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212a2073b41af8daee56b4254779b3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03244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Админ\Desktop\Nawoz-do-Warzyw-1kg-SHUGO-Zastosowanie-do-krzewow-owocowych-do-pielegnacji-kwiatow-do-roslin-balkonowych-do-roslin-domowych-do-roslin-iglastych-do-roslin-kwasolubnych-do-roslin-lisciastych-do-trawnikow-uniwersalny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59" y="404664"/>
            <a:ext cx="387906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5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дмин\Desktop\Новая папка (3)\scale_1200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88843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\Desktop\Новая папка (3)\big_917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3977"/>
            <a:ext cx="4464496" cy="26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\Desktop\Новая папка (3)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48768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дмин\Desktop\Новая папка (3)\3139360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8884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\Downloads\woman-farmer-harvesting-plum-tomatoes-in-greenhouse-0034252415-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60649"/>
            <a:ext cx="374441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дмин\Downloads\OmZaq6rL2QpQNT47yrSEzZguw-GmOMm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792088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5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дмин\Desktop\Новая папка (3)\pshenica_ap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712968" cy="62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94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Админ\Desktop\Новая папка (3)\22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6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Хранилище для овощей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Админ\Desktop\holodilnaya-ustanovka-dlya-voshchey_2b97fdf75ea9d63_800x600.web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6944" cy="501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1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49</Words>
  <Application>Microsoft Office PowerPoint</Application>
  <PresentationFormat>Экран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Труд людей осенью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Хранилище для овощей</vt:lpstr>
      <vt:lpstr>Погреб для овощей</vt:lpstr>
      <vt:lpstr>Погреб для овощей</vt:lpstr>
      <vt:lpstr>Хранение лука</vt:lpstr>
      <vt:lpstr>Хранение картофеля</vt:lpstr>
      <vt:lpstr>Презентация PowerPoint</vt:lpstr>
      <vt:lpstr>Презентация PowerPoint</vt:lpstr>
      <vt:lpstr>Презентация PowerPoint</vt:lpstr>
      <vt:lpstr>Инструменты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Труд людей осенью.</dc:title>
  <dc:creator>Админ</dc:creator>
  <cp:lastModifiedBy>Админ</cp:lastModifiedBy>
  <cp:revision>19</cp:revision>
  <dcterms:created xsi:type="dcterms:W3CDTF">2024-09-24T11:14:57Z</dcterms:created>
  <dcterms:modified xsi:type="dcterms:W3CDTF">2024-10-28T11:19:25Z</dcterms:modified>
</cp:coreProperties>
</file>