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7"/>
            <a:ext cx="90487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5"/>
            <a:ext cx="9162708" cy="68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622" cy="69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1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8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Mariya</cp:lastModifiedBy>
  <cp:revision>1</cp:revision>
  <dcterms:created xsi:type="dcterms:W3CDTF">2024-03-25T04:19:42Z</dcterms:created>
  <dcterms:modified xsi:type="dcterms:W3CDTF">2024-03-25T04:23:13Z</dcterms:modified>
</cp:coreProperties>
</file>