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Число и цифра 3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87881"/>
            <a:ext cx="7632848" cy="573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5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355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" y="0"/>
            <a:ext cx="9128125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9" y="0"/>
            <a:ext cx="91136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38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51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4125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Экран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Число и цифра 3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 и цифра 3</dc:title>
  <dc:creator>Mariya</dc:creator>
  <cp:lastModifiedBy>Mariya</cp:lastModifiedBy>
  <cp:revision>1</cp:revision>
  <dcterms:created xsi:type="dcterms:W3CDTF">2024-03-25T03:59:30Z</dcterms:created>
  <dcterms:modified xsi:type="dcterms:W3CDTF">2024-03-25T04:09:39Z</dcterms:modified>
</cp:coreProperties>
</file>