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3" r:id="rId5"/>
    <p:sldId id="262" r:id="rId6"/>
    <p:sldId id="259" r:id="rId7"/>
    <p:sldId id="269" r:id="rId8"/>
    <p:sldId id="261" r:id="rId9"/>
    <p:sldId id="264" r:id="rId10"/>
    <p:sldId id="265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589240"/>
            <a:ext cx="5637010" cy="378063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24936" cy="396044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r>
              <a:rPr lang="ru-RU" sz="3200" dirty="0" smtClean="0">
                <a:effectLst/>
              </a:rPr>
              <a:t>ИНДИВИДУАЛЬНЫЙ </a:t>
            </a:r>
            <a:r>
              <a:rPr lang="ru-RU" sz="3200" dirty="0">
                <a:effectLst/>
              </a:rPr>
              <a:t>ПОДХОД В </a:t>
            </a:r>
            <a:r>
              <a:rPr lang="ru-RU" sz="3200" dirty="0" smtClean="0">
                <a:effectLst/>
              </a:rPr>
              <a:t>ОБУЧЕНИИ</a:t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effectLst/>
              </a:rPr>
              <a:t> </a:t>
            </a:r>
            <a:r>
              <a:rPr lang="ru-RU" sz="3200" dirty="0">
                <a:effectLst/>
              </a:rPr>
              <a:t>— </a:t>
            </a:r>
            <a:r>
              <a:rPr lang="ru-RU" sz="3200" dirty="0" smtClean="0">
                <a:effectLst/>
              </a:rPr>
              <a:t>это</a:t>
            </a:r>
            <a:r>
              <a:rPr lang="ru-RU" sz="3200" dirty="0">
                <a:effectLst/>
              </a:rPr>
              <a:t> </a:t>
            </a:r>
            <a:r>
              <a:rPr lang="ru-RU" sz="3200" dirty="0" smtClean="0">
                <a:effectLst/>
              </a:rPr>
              <a:t>педагогический </a:t>
            </a:r>
            <a:r>
              <a:rPr lang="ru-RU" sz="3200" dirty="0">
                <a:effectLst/>
              </a:rPr>
              <a:t>принцип, согласно которому в учебно-воспитательной работе с коллективом детей достигается педагогическое воздействие на каждого ребенка, основанное на знании его личности и условий жизни.</a:t>
            </a:r>
            <a:r>
              <a:rPr lang="ru-RU" sz="6600" dirty="0">
                <a:effectLst/>
              </a:rPr>
              <a:t/>
            </a:r>
            <a:br>
              <a:rPr lang="ru-RU" sz="6600" dirty="0">
                <a:effectLst/>
              </a:rPr>
            </a:b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12869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35" y="116632"/>
            <a:ext cx="469185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7027" y="175267"/>
            <a:ext cx="4657446" cy="62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71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91" y="99536"/>
            <a:ext cx="4171284" cy="5561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28574"/>
            <a:ext cx="3987488" cy="5316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4037" y="3680181"/>
            <a:ext cx="4074899" cy="305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79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612068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800" dirty="0">
                <a:effectLst/>
              </a:rPr>
              <a:t>При осуществлении индивидуального подхода </a:t>
            </a:r>
            <a:r>
              <a:rPr lang="ru-RU" sz="2800" dirty="0" smtClean="0">
                <a:effectLst/>
              </a:rPr>
              <a:t>я учитываю:</a:t>
            </a:r>
            <a:br>
              <a:rPr lang="ru-RU" sz="2800" dirty="0" smtClean="0">
                <a:effectLst/>
              </a:rPr>
            </a:b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ru-RU" sz="2400" dirty="0">
                <a:effectLst/>
              </a:rPr>
              <a:t>- первичное нарушение, которое влияет на физическое и психическое развитие </a:t>
            </a:r>
            <a:r>
              <a:rPr lang="ru-RU" sz="2400" dirty="0" smtClean="0">
                <a:effectLst/>
              </a:rPr>
              <a:t>ребенка;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-состояние речи, интеллекта, эмоционально – волевой </a:t>
            </a:r>
            <a:r>
              <a:rPr lang="ru-RU" sz="2400" dirty="0" smtClean="0">
                <a:effectLst/>
              </a:rPr>
              <a:t>сферы;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- возрастные и индивидуальные особенности </a:t>
            </a:r>
            <a:r>
              <a:rPr lang="ru-RU" sz="2400" dirty="0" smtClean="0">
                <a:effectLst/>
              </a:rPr>
              <a:t>детей;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- создание условий для проявления и развития их желаний, интересов, склонностей, </a:t>
            </a:r>
            <a:r>
              <a:rPr lang="ru-RU" sz="2400" dirty="0" smtClean="0">
                <a:effectLst/>
              </a:rPr>
              <a:t>возможностей;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- особенности психических процессов (восприятия, внимания, памяти, мышления);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- тип темперамента.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3014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80919" cy="6048672"/>
          </a:xfrm>
        </p:spPr>
        <p:txBody>
          <a:bodyPr/>
          <a:lstStyle/>
          <a:p>
            <a:pPr algn="l"/>
            <a:r>
              <a:rPr lang="ru-RU" sz="3200" dirty="0">
                <a:effectLst/>
              </a:rPr>
              <a:t>Обязательным этапом на занятиях является применение здоровьесберегающих технологий</a:t>
            </a:r>
            <a:r>
              <a:rPr lang="ru-RU" sz="3200" dirty="0" smtClean="0">
                <a:effectLst/>
              </a:rPr>
              <a:t>:</a:t>
            </a:r>
            <a:br>
              <a:rPr lang="ru-RU" sz="3200" dirty="0" smtClean="0">
                <a:effectLst/>
              </a:rPr>
            </a:b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r>
              <a:rPr lang="ru-RU" sz="3200" dirty="0">
                <a:effectLst/>
              </a:rPr>
              <a:t>·        динамические паузы,</a:t>
            </a:r>
            <a:br>
              <a:rPr lang="ru-RU" sz="3200" dirty="0">
                <a:effectLst/>
              </a:rPr>
            </a:br>
            <a:r>
              <a:rPr lang="ru-RU" sz="3200" dirty="0">
                <a:effectLst/>
              </a:rPr>
              <a:t>·        артикуляционная </a:t>
            </a:r>
            <a:r>
              <a:rPr lang="ru-RU" sz="3200" dirty="0" smtClean="0">
                <a:effectLst/>
              </a:rPr>
              <a:t>гимнастика,</a:t>
            </a: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r>
              <a:rPr lang="ru-RU" sz="3200" dirty="0">
                <a:effectLst/>
              </a:rPr>
              <a:t>·        пальчиковая гимнастика,</a:t>
            </a:r>
            <a:br>
              <a:rPr lang="ru-RU" sz="3200" dirty="0">
                <a:effectLst/>
              </a:rPr>
            </a:br>
            <a:r>
              <a:rPr lang="ru-RU" sz="3200" dirty="0">
                <a:effectLst/>
              </a:rPr>
              <a:t>·        подвижные игры,</a:t>
            </a:r>
            <a:br>
              <a:rPr lang="ru-RU" sz="3200" dirty="0">
                <a:effectLst/>
              </a:rPr>
            </a:br>
            <a:r>
              <a:rPr lang="ru-RU" sz="3200" dirty="0">
                <a:effectLst/>
              </a:rPr>
              <a:t>·        дыхательная </a:t>
            </a:r>
            <a:r>
              <a:rPr lang="ru-RU" sz="3200" dirty="0" smtClean="0">
                <a:effectLst/>
              </a:rPr>
              <a:t>гимнастика</a:t>
            </a: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r>
              <a:rPr lang="ru-RU" sz="3200" dirty="0">
                <a:effectLst/>
              </a:rPr>
              <a:t>·  </a:t>
            </a:r>
            <a:r>
              <a:rPr lang="ru-RU" sz="3200" dirty="0" smtClean="0">
                <a:effectLst/>
              </a:rPr>
              <a:t>      </a:t>
            </a:r>
            <a:r>
              <a:rPr lang="ru-RU" sz="3200" dirty="0">
                <a:effectLst/>
              </a:rPr>
              <a:t> </a:t>
            </a:r>
            <a:r>
              <a:rPr lang="ru-RU" sz="3200" dirty="0" smtClean="0">
                <a:effectLst/>
              </a:rPr>
              <a:t>музыкотерапия</a:t>
            </a:r>
            <a:r>
              <a:rPr lang="ru-RU" sz="3200" dirty="0">
                <a:effectLst/>
              </a:rPr>
              <a:t>.</a:t>
            </a:r>
            <a:br>
              <a:rPr lang="ru-RU" sz="3200" dirty="0">
                <a:effectLst/>
              </a:rPr>
            </a:br>
            <a:r>
              <a:rPr lang="ru-RU" sz="3200" dirty="0">
                <a:effectLst/>
              </a:rPr>
              <a:t>    </a:t>
            </a:r>
            <a:r>
              <a:rPr lang="ru-RU" sz="3200" dirty="0" smtClean="0">
                <a:effectLst/>
              </a:rPr>
              <a:t>    </a:t>
            </a:r>
            <a:r>
              <a:rPr lang="ru-RU" sz="3200" dirty="0">
                <a:effectLst/>
              </a:rPr>
              <a:t>  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52335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91581" y="-351420"/>
            <a:ext cx="3240360" cy="4320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3805" y="162018"/>
            <a:ext cx="4355976" cy="3266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4081" y="3419912"/>
            <a:ext cx="4187957" cy="3140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622244"/>
            <a:ext cx="4156748" cy="29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568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332656"/>
            <a:ext cx="7622232" cy="51825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3604" y="2825267"/>
            <a:ext cx="5850396" cy="39649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88" y="147295"/>
            <a:ext cx="4651026" cy="33569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668" y="3501276"/>
            <a:ext cx="3047566" cy="3135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8406" y="178944"/>
            <a:ext cx="4075737" cy="26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01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583" y="250338"/>
            <a:ext cx="3240360" cy="432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10949" y="3348209"/>
            <a:ext cx="3095108" cy="396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897" y="250338"/>
            <a:ext cx="3744416" cy="4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764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25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36" y="63278"/>
            <a:ext cx="3456384" cy="461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1458" y="32506"/>
            <a:ext cx="3338987" cy="445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97181"/>
            <a:ext cx="3196600" cy="426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641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79978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" y="3414249"/>
            <a:ext cx="4381732" cy="3286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344" y="59255"/>
            <a:ext cx="4716656" cy="66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19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137</TotalTime>
  <Words>16</Words>
  <Application>Microsoft Office PowerPoint</Application>
  <PresentationFormat>Экран (4:3)</PresentationFormat>
  <Paragraphs>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 ИНДИВИДУАЛЬНЫЙ ПОДХОД В ОБУЧЕНИИ  — это педагогический принцип, согласно которому в учебно-воспитательной работе с коллективом детей достигается педагогическое воздействие на каждого ребенка, основанное на знании его личности и условий жизни. </vt:lpstr>
      <vt:lpstr>При осуществлении индивидуального подхода я учитываю:  - первичное нарушение, которое влияет на физическое и психическое развитие ребенка; -состояние речи, интеллекта, эмоционально – волевой сферы; - возрастные и индивидуальные особенности детей; - создание условий для проявления и развития их желаний, интересов, склонностей, возможностей; - особенности психических процессов (восприятия, внимания, памяти, мышления); - тип темперамента. </vt:lpstr>
      <vt:lpstr>Обязательным этапом на занятиях является применение здоровьесберегающих технологий:  ·        динамические паузы, ·        артикуляционная гимнастика, ·        пальчиковая гимнастика, ·        подвижные игры, ·        дыхательная гимнастика ·         музыкотерапия.            </vt:lpstr>
      <vt:lpstr>Слайд 4</vt:lpstr>
      <vt:lpstr> 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ИНДИВИДУАЛЬНЫЙ ПОДХОД В ОБУЧЕНИИ — педагогический принцип, согласно которому в учебно-воспитательной работе с коллективом детей достигается педагогическое воздействие на каждого ребенка, основанное на знании его личности и условий жизни. </dc:title>
  <dc:creator>MARIA</dc:creator>
  <cp:lastModifiedBy>Программист</cp:lastModifiedBy>
  <cp:revision>13</cp:revision>
  <dcterms:created xsi:type="dcterms:W3CDTF">2023-10-30T07:34:51Z</dcterms:created>
  <dcterms:modified xsi:type="dcterms:W3CDTF">2023-11-02T06:47:27Z</dcterms:modified>
</cp:coreProperties>
</file>