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004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1704109" y="3947589"/>
            <a:ext cx="6970662" cy="18766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spc="5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ПУШКИН ГЛАЗАМИ ВЫДАЮЩИХСЯ ХУДОЖНИКОВ </a:t>
            </a: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4577133" y="5796913"/>
            <a:ext cx="3517612" cy="485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83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Орест Кипренский. «Портрет А. С. Пушкина», 1827 год,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582" y="1690690"/>
            <a:ext cx="6463145" cy="51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9320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Василий Тропинин. «Портрет А. С. Пушкина», 1827 год,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509" y="1475508"/>
            <a:ext cx="5881255" cy="53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8450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 Соколов. «Портрет А. С. Пушкина», 1836 год,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964" y="1690690"/>
            <a:ext cx="5424054" cy="51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497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 Айвазовский, Илья Репин. «Прощание Пушкина с Черным морем», 1877 </a:t>
            </a: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6695" y="1825625"/>
            <a:ext cx="29906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5268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 Серов. </a:t>
            </a: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 А. С. Пушкина», 1899 год,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690689"/>
            <a:ext cx="5216236" cy="53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725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Борис Кустодиев. «А. С. Пушкин на набережной Невы», 1915 год,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3982" y="1825624"/>
            <a:ext cx="5278581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2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Петр Кончаловский. «Пушкин в Михайловском», 1940 </a:t>
            </a: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год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817" y="1825624"/>
            <a:ext cx="6157528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2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/>
              <a:t>Спасибо за внимание!</a:t>
            </a:r>
            <a:endParaRPr lang="ru-RU" sz="7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94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Орест Кипренский. «Портрет А. С. Пушкина», 1827 год,</vt:lpstr>
      <vt:lpstr>Василий Тропинин. «Портрет А. С. Пушкина», 1827 год, </vt:lpstr>
      <vt:lpstr>Петр Соколов. «Портрет А. С. Пушкина», 1836 год,</vt:lpstr>
      <vt:lpstr>Иван Айвазовский, Илья Репин. «Прощание Пушкина с Черным морем», 1877 год </vt:lpstr>
      <vt:lpstr>Валентин Серов.  «Портрет А. С. Пушкина», 1899 год, </vt:lpstr>
      <vt:lpstr>Борис Кустодиев. «А. С. Пушкин на набережной Невы», 1915 год,</vt:lpstr>
      <vt:lpstr>Петр Кончаловский. «Пушкин в Михайловском», 1940 год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Завуч</cp:lastModifiedBy>
  <cp:revision>6</cp:revision>
  <dcterms:created xsi:type="dcterms:W3CDTF">2014-11-21T11:00:06Z</dcterms:created>
  <dcterms:modified xsi:type="dcterms:W3CDTF">2025-04-07T09:27:26Z</dcterms:modified>
</cp:coreProperties>
</file>