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85" r:id="rId3"/>
    <p:sldId id="263" r:id="rId4"/>
    <p:sldId id="268" r:id="rId5"/>
    <p:sldId id="269" r:id="rId6"/>
    <p:sldId id="270" r:id="rId7"/>
    <p:sldId id="271" r:id="rId8"/>
    <p:sldId id="272" r:id="rId9"/>
    <p:sldId id="277" r:id="rId10"/>
    <p:sldId id="274" r:id="rId11"/>
    <p:sldId id="275" r:id="rId12"/>
    <p:sldId id="276" r:id="rId13"/>
    <p:sldId id="273" r:id="rId14"/>
    <p:sldId id="258" r:id="rId15"/>
    <p:sldId id="259" r:id="rId16"/>
    <p:sldId id="265" r:id="rId17"/>
    <p:sldId id="286" r:id="rId18"/>
    <p:sldId id="287" r:id="rId19"/>
    <p:sldId id="288" r:id="rId20"/>
    <p:sldId id="266" r:id="rId21"/>
    <p:sldId id="260" r:id="rId22"/>
    <p:sldId id="264" r:id="rId23"/>
    <p:sldId id="257" r:id="rId24"/>
    <p:sldId id="289" r:id="rId25"/>
    <p:sldId id="291" r:id="rId26"/>
    <p:sldId id="290" r:id="rId27"/>
    <p:sldId id="292" r:id="rId28"/>
    <p:sldId id="293" r:id="rId29"/>
    <p:sldId id="256" r:id="rId30"/>
    <p:sldId id="267" r:id="rId31"/>
    <p:sldId id="261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7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klike.net/uploads/posts/2022-11/1668929321_3-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3" y="1581150"/>
            <a:ext cx="5907087" cy="369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0024" y="476672"/>
            <a:ext cx="3663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 практикум</a:t>
            </a:r>
            <a:endParaRPr lang="ru-RU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12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188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4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" y="0"/>
            <a:ext cx="91410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870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" y="0"/>
            <a:ext cx="914239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629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thepresentation.ru/img/tmb/1/68888/5a08bdd06812f2be68b5fb7ef540f711-80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15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sr-cleaning.ru/_nuxt/img/okna-glux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553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Используем для мытья окон специальные средств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47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avatars.mds.yandex.net/i?id=d68a12c9cdf293f322cdfabe078266ef84ebeedf-7750971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99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avatars.mds.yandex.net/i?id=ae8ef9692c5934266bf4457bed5cfbe401114e88-8133404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9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avatars.mds.yandex.net/i?id=c9a0d8f46f904677506ab016e0cea28de67e1f98-7663734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16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ak-sdelano.ru/assets/cache_image/images/257/plastikovoe-okno-11-600x351_950x0_c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2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Моем подоконник и рамы теплой водой с моющим средство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368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Можно воспользоваться газетой и вытереть стекл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00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ages.myshared.ru/5/445699/slide_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70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63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avatars.mds.yandex.net/i?id=d574784848545c7f545616329b39d4f4-5302022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15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fasadin.ru/wp-content/uploads/1/6/a/16a0b7f7c758735d1deb13e9b8d8227d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7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avatars.mds.yandex.net/i?id=3ea7a6b0585e92d1fb08455b822474b0fa188088-5388696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70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petzl.ru/UserFiles/Image/Petzl/Articles/ropeaccess/news-milan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48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static9.tgcnt.ru/posts/_0/cb/cbe89c95cae93c2f7703f2952060c94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37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00264"/>
            <a:ext cx="9144000" cy="1113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858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s1.slide-share.ru/s_slide/801dd98f65a59685331efcf6e9fad466/f69f2fc5-bb31-45a9-b046-4b05c9fce01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27504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27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Используйте магнитную щетку для мытья окон в высотном дом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15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met-cdt.ru/Akcyia/BezopasnyeOkna/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321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97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26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948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098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268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16" y="0"/>
            <a:ext cx="915131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479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30" y="0"/>
            <a:ext cx="915642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872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2</Words>
  <Application>Microsoft Office PowerPoint</Application>
  <PresentationFormat>Экран (4:3)</PresentationFormat>
  <Paragraphs>1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Николай</dc:creator>
  <cp:lastModifiedBy>Николай</cp:lastModifiedBy>
  <cp:revision>11</cp:revision>
  <dcterms:created xsi:type="dcterms:W3CDTF">2023-03-13T06:07:31Z</dcterms:created>
  <dcterms:modified xsi:type="dcterms:W3CDTF">2023-03-28T11:30:43Z</dcterms:modified>
</cp:coreProperties>
</file>