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86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76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76"/>
            <a:ext cx="9143999" cy="685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33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429"/>
            <a:ext cx="9144000" cy="691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3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155"/>
            <a:ext cx="9144000" cy="690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86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429"/>
            <a:ext cx="9144000" cy="691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38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429"/>
            <a:ext cx="9144000" cy="691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5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155"/>
            <a:ext cx="9144000" cy="690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38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429"/>
            <a:ext cx="9144000" cy="691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5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1" y="0"/>
            <a:ext cx="915913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1052736"/>
            <a:ext cx="6188075" cy="35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1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1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95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4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34" y="0"/>
            <a:ext cx="915913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1052736"/>
            <a:ext cx="6188075" cy="35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3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22"/>
            <a:ext cx="9143999" cy="684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7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58" y="0"/>
            <a:ext cx="92055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9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8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71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48" y="0"/>
            <a:ext cx="91605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7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55"/>
            <a:ext cx="9144000" cy="682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32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"/>
            <a:ext cx="9143999" cy="685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2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70"/>
            <a:ext cx="9144000" cy="686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03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4429"/>
            <a:ext cx="9252520" cy="691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92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429"/>
            <a:ext cx="9144000" cy="691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06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429"/>
            <a:ext cx="9144000" cy="70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9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155"/>
            <a:ext cx="9144000" cy="690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39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429"/>
            <a:ext cx="9252520" cy="691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6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3" y="-75211"/>
            <a:ext cx="9144000" cy="693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204"/>
            <a:ext cx="9144000" cy="692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9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0</Words>
  <Application>Microsoft Office PowerPoint</Application>
  <PresentationFormat>Экран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Николай</cp:lastModifiedBy>
  <cp:revision>11</cp:revision>
  <dcterms:created xsi:type="dcterms:W3CDTF">2024-03-27T09:25:22Z</dcterms:created>
  <dcterms:modified xsi:type="dcterms:W3CDTF">2024-05-21T10:48:55Z</dcterms:modified>
</cp:coreProperties>
</file>