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7" r:id="rId24"/>
    <p:sldId id="275" r:id="rId25"/>
    <p:sldId id="284" r:id="rId26"/>
    <p:sldId id="277" r:id="rId27"/>
    <p:sldId id="286" r:id="rId28"/>
    <p:sldId id="278" r:id="rId29"/>
    <p:sldId id="285" r:id="rId30"/>
    <p:sldId id="291" r:id="rId31"/>
    <p:sldId id="279" r:id="rId32"/>
    <p:sldId id="281" r:id="rId33"/>
    <p:sldId id="290" r:id="rId34"/>
    <p:sldId id="292" r:id="rId35"/>
    <p:sldId id="282" r:id="rId36"/>
    <p:sldId id="280" r:id="rId37"/>
    <p:sldId id="288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8/06/30/s_5b37ca58efc20/924848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2cc76acc3227e7e3794baf7ec62c9b3e2e9bb1fc-81950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260648"/>
            <a:ext cx="913235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58fad528ece54eb8cbfe255c7e59eff7d3d0129e-914625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208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yandex-images.clstorage.net/K9p73zr69/c2cae4AllCD/SbSeN1TsPTrQbafUYPrhk3jM-z432B9_iUuqOplIbeBTPR7Hw49zMJgVtXK0UdWFCmZvQLvruEP5Ez96RpGG05-kDSeEKatvQSt3h2E4oJSqC6k-Jh8L_UyNaLnbXGK5jiDCHJxCbyyEHuYz48UClk2iPA4iOj1F_E_kft_B08fMs5vyXLJysN687B2oOyBUYwk5uiGZgHnAl2gkT0JuekriwlPVhqHryxssfeCISBrU5DPCKeb7CDENbnkaA53NA3Rbstty_DCXvCKVpf8rXGdN_nquH4K3iNfiakkAb7NNqklZmYWsrkIdrX2kB8YRH6MwyWBn-4G7D2C6UQ5eR8I6XzJU9LIynHWpWaK7ZZ3pjP_xJZZBsUKW4GYHhGv7hqkEFxdHr2hFlaY240hIm9VkMgvtarNINsbjdh6NGE0NuhSxWfs-v9m77NYm8SUf5c-28GCZQn6JX6VtC0wtNE6tThUZwq6pwp4seSlNQBnaL3uBrGr0QLII5n5YB51EBH3TP9w__vWWdm_QrnamUO_KejDlUgW_hJriKwzFLzAIIcIY1gCsaEIc7L4gBgDdl-J8zG2rN0E-yO83kE7RioW32HBaujV_EvilWSB5a5BhB_5wodqM-01RragDhehzQm7AFVsMJK-FXiy3qkkLmdhtd8SpKHUBOgZs99IB00oDudMwkbp9spD7ZRJuN-KZpsY8e6xczjuNWG8lzsLmMAIpCd7ST6dgjdQkv6GGSpJaLjMAbSZ8iPQAbngTiJSGhLWT-lO7t7Bd_KXd4LBl1aJKdP6nFEl8CJ0m4IlKrfXC64IWkwhm7AsdqXjpBUKV2mc_SyOg_4u8Bqf32IBShwF9njoVe_N1XDRq2aO64ZCnQ_H7r5wKMERV4iLKyOc1T-nKX12KJ6fI1SL-oM-KE9dk_0NlpHSKMcDov9XN2suKfx47VnV3d9z_IN4lNuPXLg_3_WTeSPNLHSLj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398"/>
            <a:ext cx="6480720" cy="64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avatars.mds.yandex.net/i?id=bc59cd85375cec97163ce9797ba711bcdbed38ff-585889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0268"/>
            <a:ext cx="4535289" cy="63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i?id=37327a31e746814a3223cc9a376f25fdfc5c8738-403439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7680"/>
            <a:ext cx="5328592" cy="62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yandex-images.clstorage.net/K9p73zr69/c2cae4AllCD/SbSeN1TsPTrQbafUYPrhk3jM-z432B9_iUu9btkIbaMQfMsTl84lMU6DdXK2RVZQCzNtlLlqeNZuBf8sEhHEENywjSeE66ptwCv3h2E4oJSqC6k-Jh8L_UyNa23LHm7hEjxFXJ_GreqFmeo6ag-FkB2nuAf-bryMt5UufJdPXkIFdd1y1X27-lgz7V8peS1c4A-6-ixcC3zN3yPqh8MufIYiSZ9bBK2lzF0k_SUKT94e6vKLZyizQLxJ6DFaDdRFwLeTeBq6e7rf82PfYHnj1O3LsfIoGMy8QlkhJM-DpDKAYEhWXEwmr4BeKbisDM7eWmV8gKxvsEv1yOi40A_ahou6UPLb9H86UHUt3WuwaBjqj_8zptnNN8nQ4iIFwqY-zuRMHpdPa-EOnCp-q4TFlR0q8gpmqLKJeMWgcV3GWUrEORb4FHQ0uV16oVAufi2XbsW_saqahDaM3-HtzgvjNcIsCtFfSyHjABkrvyyPT9rXL_qIaeP7AznF53nZCFxCgrOT8R2z8zfYvmEaYbOukeZCPP6gn0j2CRSmLMPOpHPFpQjVGcet7s_bKX6sDY8d3mS6TCQu_E74BCR4VchVC0r63z-cefh4XjuqkOU9ZBhoTfE-LlLMtk2cL2gKBevwyuXPllOIr-NC16G5a09PFFQrsQhrofdGPIdmOFEG1ssItd3_GnfzOJU74l1nPqRTJgN4N-mTDr1AGm2oygwpfQeiwdUTz2Yoy5QidmPFRxxf5PAD6eKzgviJb7GfANREyTyaM517s_JXOihfqjlknKiE_3vtH0Y4S1Lq70_JYLhAKooQ0w3t4IrT4_rlDMrbF2f4BGmrv8m2D-yy1wYdywI0XDIYs74yEfpsmqvxq5jrjns-6BbDPUPaqaMDAaR6A6jA0F4PpalEUaKxJsRBXV6tMIJkqH_B8Atns1rAUoMPedR-k7E-M1L06JgrOuGfbQJ5eWFaxTuImOtg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8112"/>
            <a:ext cx="5835191" cy="63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i?id=5adc71f21919ca72c0b04dd3b717d91cb6320f7d-523356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7"/>
            <a:ext cx="6840760" cy="64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avatars.mds.yandex.net/i?id=30608aec8127e7c8a71d8140175a058cff82ac61-115254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66164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andex-images.clstorage.net/K9p73zr69/c2cae4AllCD/SbSeN1TsPTrQbafUYPrhk3jM-z432B9_iUu_ehke-bcTvp4TFhskJZuDNDNgxNZQnyYtlKy8LBasUHmvR9AEU1wlDTGTf_-6kG1kliY4oFG6zzk_Mtnf6ZyTJObHQCK9iuLDWRwIpSbPVCZgJMFMH44iP8XnJL0P_AYr_1FAEUpEPVV50vI38JR-oJxlOCHQ6Ie-c--ZQn2Cn-ciBUBt9E4sBBYZwuslgh6q-WLOgBRS5HIIpa66yj5IITCWgFHNhLPVMNI8v_1QdaiYIf_hX26FcDuvEwx7wJ4uJU3LZ7hNIUGfH0PrYQ2QoTIlzYtd0-T7gqegeYEzi6vx2ITRQgL91zsbt3P6FDtpFuD-atTnRnbx7hEANUSaZu5Ohik2jyKHmJdIoCZCHiv44s9J0N6sMg9uI7XOsM2hPljPUk8NcVp-1fL8fl576xqjt2uR6EW5OidUCzmM3KkmSswrOAojRh-cwu_sRxap96mGw5He6zqLoCa9iDpIqDefCNzKybEQMRhx-vbZ-KQQpnurFCMCeDfiE00-Bd6tYMZAJvfIIYefHgIo5QxWbbpkgY5QHyg7B2Av9EBzBGa2VQOTTEx6mrWWu3N41jVknmv_61Crizz-KVzOMUUZ7iqJQit6xKlAWFzCIW9DXSn164qGlJxqewOurDQCPAamMFsI04dMMlc3lXs4Npi8bVmqPeBdLcn8PiCeQ_wCF61qzovg84cqj1DWyilkjBwid6jOQlCSY_LNqK67w7VBardXSBlFTfhV-pK797gfOyFdJnVlVmVOu7vl14a7ilxoqgwAKLLA6wPWH0fuLA8UJffhwgkeFODxha5nNAi9h2syn0XZA428kPtadPP7Fb9kWC_wYF7tDff3LRNE-AgWqCcOSGF8QqpIFdfMaGXF3KP64gIBWBBr8AhoKHwF8A8nuZ3F2ECDOJJ7kT70fZm9I9Fj9maVr080-GXThTPCGmnk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" y="0"/>
            <a:ext cx="9135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Чем полезна профессия сапожник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76" y="454766"/>
            <a:ext cx="1226941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yandex-images.clstorage.net/52hLiR153/5613e6nMBDI/tW_vPkpCcM4MvgQoSz2y3aca_s2lkVzjkbyeAyk5nCkSG9Mn5Z_XJkP6pUvAnrboO3KBbt9FS9JM8H6uoHdEmCN-fDiN0bJOTL7Hag3_8x9lGujc4pzE6ZjjRAglMkEiWQuS8LLex2EHqeuFBMbhPjArmP_dGUNHkrRv-zQvU8W4rq4-Blpwhc4ogOQDurgWchozBTofgS1QaIbK4HzJKpoIUzPzHorzwemvyZKOqjp-aNAzH10Dwl04Jj-5qdsFvGgs8wPU-U9FoQOsAPI-kLmSekKy1oAq2W-IBupyCyCbBJo3vlcA-4Cprk9WCW51PmjUN5xRB4lZdGH4d2EWDHauJjyL0zaDwSFC6842-xc50_qDv9JAZ5aogocoscwk2cDTurKdR3QLaiBDUAKtsf6kFrEaEEAK2zGo87-hGQu5rKYyCN05gQupxGyCsDmdPto9AryYjaKa4ogHZf3AItoAGbGyUko2AK1mAh6BJj84r1O5VJ3KRBW4b_B0pV3IeOApe4Qb8gIL7MQtQvr2l3cV9IG71ogjVeaPDaR1xaHfzhH5ehfDMM7uJQjaSuB1PS5X-hbdCoXVuOR6eqgSRfykprgHFHjPTuZHLYs5Pt92nXINfdCHI5IqD47ttUyr0sib-jobSjAGoq3O0EFifjosHn8SGMBMlPmusv4q1Ifwpiz0ThJyDcxkj2uOMDCVup13CTbYB-vU64AGqP6AKR8AHn_4Xwm6Qq4gCVHH4fj4rl35kpKIxhS977I-4R0FsKNjN8MccIUMpkurQr16Xz4Tfwh138Oi2CHOiGV2jOPew1t_MJ1E-4WvoAqdyqE3dixbelsVT8kQtyZ4OenRRfyhY7oN1HFHgq1CocK3cNc11TdBfJKAKJbqwU5pMgttGY2bOv7SRDvCLiZBHAovt7it3D7e0E4FXDPvtvDoUgg_b6Y7jhF4DURgjmCNd73RNBA9jTzQQe3dL8kA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75456"/>
            <a:ext cx="9151141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i?id=5dc0fef13e9817a813efd2852450c37bb35b6651-490765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7324"/>
            <a:ext cx="488214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0d310dd98dbe69d22250ed4698d77adca06fad8c-840075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0"/>
            <a:ext cx="9162969" cy="68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" y="20512"/>
            <a:ext cx="9114597" cy="68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avatars.mds.yandex.net/i?id=303ba9665eb76caf5e2456ef7f71e79a9d57034e-70638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600400" cy="350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Настольная развивающая игра Профессии Учись играя купить по цене 165 ₽ в интернет-магазине Kaza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10"/>
            <a:ext cx="7583613" cy="68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e00874fb9de084c13ffbb25da26a063ba3ecbebf-461576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2" y="0"/>
            <a:ext cx="9176111" cy="68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rs.mds.yandex.net/i?id=303ba9665eb76caf5e2456ef7f71e79a9d57034e-70638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7444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Что нужно водителю для работы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29907"/>
            <a:ext cx="1512168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411d3ac3c94a6b18032ffdbe5807e2b2832ae360-110436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rs.mds.yandex.net/i?id=303ba9665eb76caf5e2456ef7f71e79a9d57034e-70638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70" y="1623658"/>
            <a:ext cx="3600400" cy="36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603447"/>
            <a:ext cx="102870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6af6aecc30d2a3dd07c09a5d3644bc2aaca59e97-40344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" y="0"/>
            <a:ext cx="9148618" cy="68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rs.mds.yandex.net/i?id=303ba9665eb76caf5e2456ef7f71e79a9d57034e-70638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60062"/>
            <a:ext cx="3600400" cy="36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икторина ко дню космонавтики для 1 класс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99392"/>
            <a:ext cx="12457383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vatars.mds.yandex.net/i?id=23661dcb805047a939da5535e76089bf5e77fdb5-502386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i?id=4ecd54a0816c9efbbd61d2983f473aabb107561c-40344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avatars.mds.yandex.net/i?id=303ba9665eb76caf5e2456ef7f71e79a9d57034e-70638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88577"/>
            <a:ext cx="3600400" cy="350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4ecd54a0816c9efbbd61d2983f473aabb107561c-40344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i?id=26562451edb74ac72682aeafc987c0dc85f6f324-1309645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816423" cy="37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резентация &quot; Все работы хороши, выбирай на вкус.&quot; 1 клас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rs.mds.yandex.net/i?id=303ba9665eb76caf5e2456ef7f71e79a9d57034e-70638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84688"/>
            <a:ext cx="3600400" cy="36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ткрытки дидактические игры на тему профессии (80 фото) &quot; Красивые картинки и открытки с поздравлениями, пожеланиями и статус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31836"/>
            <a:ext cx="6927157" cy="68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i?id=062e9c3dfda71af5ca4beb29a9087d0b018d5af8-108483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804248" cy="68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avatars.mds.yandex.net/i?id=303ba9665eb76caf5e2456ef7f71e79a9d57034e-70638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23" y="1579442"/>
            <a:ext cx="3289785" cy="32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avatars.mds.yandex.net/i?id=062e9c3dfda71af5ca4beb29a9087d0b018d5af8-108483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0228"/>
            <a:ext cx="6804248" cy="68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f32d7e92049797a1e5f66f078f84cd9a7f94cb88afb3f0e5-1192279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rs.mds.yandex.net/i?id=303ba9665eb76caf5e2456ef7f71e79a9d57034e-70638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62797"/>
            <a:ext cx="3600400" cy="350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резентация к занятию &quot;Автоматизация звука &quot;Щ&quot;. Введение в реч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2097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i?id=4ba6c913c9faa0ab999441d56ca47305f205885a-717839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7"/>
            <a:ext cx="9143999" cy="68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yandex-images.clstorage.net/52hLiR153/5613e6nMBDI/tW_vPkpCcM4MvgQoSz2y3aca_s2lkVzjkbyfAn0sCGiEjRPlZx8XJxZ4ZQtBniJ8OnPUu0sFi4ZZMfmudWLG2ON__C6ahaXaHbjWe0r_89p13azNtFZIYVR6SFS97Mcn2sWaPPgTCztJZyIKl0tiemiiUHQRwAZFGnpgtjDg2cS1oGp4zlE_DEDgBilMdHgYvl86ijpYDSpdbUiPZDREYh4NEf461kWzQaQhy1QKojf6ZBAwXVZODh40I_78Ip2EMG_mMQrcuYSA5MCrgXH2kXTUswlyW0Ws26bAxiO8jWMZhBbw9txLcUulLQJQR-u98iVQMduSycpRdCP6-KGRgHtrqnbNEnFJiS4GoU758V64UDNINZWBaVwmgUbisYmjVMvR-nceiLZP5-lL3Ush-n2uk7_XlMIJlbTvOH4n0Mf46e-_xtqxRo7hBCFAev9Rupq7zrLZB6vWIYiBY7LDbpHHm_D3U8S6SeQpgdZL7vc_pVT5ltpBghty5H12aV1NtidmeMURtQJNIEiuCfY5mjma_s7zGU1k3GhHSOC1jWsQCJ_3_ZJMv8rh54meg6t-OWsXupweikRRd2V5NSsdjXfnZvNPH7hNwKQMIcp1NhD03_RN89COrJRpz85sc4tkEM9Td37bjDbA7OEDncOn9zmjWzJaFIHGWnBnMLAv2Ee-pie5h5s6iwKoDquGPDAaNl12hbXVh6Lepc_LaDiD5NiJkvj2nsf6QiEphhgB47Sz51e_nZUHRdyy5XM2r1IPNCZj-Idb8UKA6AvkRbE-GL6dtEF1GQroFCFBw2l7hCCRhVi2eFNP9ojg6sMYySH58iBWP55ZCgUTPGd1tWbVyDsiaTFNXPmOwKQJ5Mh_9hl8E79If5kA4pwqh4sgcsljG8uTub5fC3EGJ6QDXQdu-TJn17nV2MqLk_Lm8vHjEMn3bu34g5X4DY1nxyFJ_DMQNtVyhL7WwC-aK0KB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vatars.mds.yandex.net/i?id=3dc4cae21bd3794defd0a56acef353d2822ea221-1091251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661" y="0"/>
            <a:ext cx="9947836" cy="81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yandex-images.clstorage.net/52hLiR153/5613e6nMBDI/tW_vPkpCcM4MvgQoSz2y3aca_s2lkVzjkbyd1f0tnrwS2RIypooU5pd68NyV3zaou_DBLZ8FS5JZpO1uoXYQWKNqfC6ahSabHDjXO0r_89p13azNtFZIYVR6S4Ctrst_RtkdfPuXyf1I4C4DHoHlfDin1H3NlI-I1-Fhefao3cDxKeYzTht2jQitTutAMTfa8FG0C7yVTiNcoM3IZH6LpJ8Bnjk_X0I_iiVgixZC5r375hQwX1LPzJt3KTLy5p6IPeuic8vU-sTMIMhjgDXxWD1UOoJ2HsegFKOFTuK1A-3YiVc4ONZFMUYvbkkcQ-p0_6tdulcTj80ds672vaaejDlorneA0LaDC-4Aron_N1Ly3D1NuppH4VNtQYtlNUJtGYRT-HWZgjvH7a2OGAEuPXKnl_3YmExDEbWlNXlmUk6_7u8wA1LzSgAmwKGOMDXS_F8zQrhQz2fUIcdJ7zJLqpiHGTWwlcgxR6Dhgh4C7vd5p1jwmpOLBVD7Jr73oFkLt6Biuk2ceo0D7cTlTfF5XbXT9Yk7UIpnleGNhuV7hGMbgFcwMVrMNk1haYedByD_MW8deZxdyEZaP-14vaXYD_TiInqMXHoGiePJqsB1PdJ2UPoD9hWA5JUoTk6tegzll0ZRPzGdALbOKKkOlwomdTIvEfCclYTOnDXm-rai2kZx5uewRR07TEFnS2wCeT9YOhn8CTSXAizTLUdA57YM4JMNWb_528E5Rm3iwhXH7vC37VWzFtGIQ1u0YHkwYFgF92Zt-M-dfw1Bp4ClgDk6F_mU8gu8V8DoE-HKCi0yguiSTl57sNcLd8igas7fBi21tyWX_lcWicNYeG05_-7aA3Sv6j_AmXXEi6CIacB1OBd0WjoKftnL4RlhwAClOUSg20cTODqZwHgOrC5JUcFjdfLr2P6XUQhFE_mtt38gW4QwKi8-DNXxDUVpieqNtvbS9dn_AzQfBi3YLgD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8581"/>
            <a:ext cx="6321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i?id=a26932a04cb0d89c4afb7ff4a96ac0d329055479-528324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876256" cy="74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i?id=3963c3b06f4a35484e4051e4e0b3c1f8954ab6e0-551611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5004049" cy="68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i?id=38301259de9847360cce17654283511376c7622f-529247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32614"/>
            <a:ext cx="6984776" cy="75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i?id=c19d87f60b15e4f07c959c252c1b7eec660afd0e-1234617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655"/>
            <a:ext cx="5921222" cy="729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30/s_5b37ca58efc20/924848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м культуры &quot;Энергетик&quot; Галерея Альб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i?id=6d683e367522ab4746ca2f5dd511d0bc2d5c97ca-482664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53813be2ad7e7ee9a5c2366bdb4ca99ae3a75dba-578345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536504" cy="65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yandex-images.clstorage.net/K9p73zr69/c2cae4AllCD/SbSeN1TsPTrQbafUYPrhk3jM-z432B9_iUu-b9seuOKSfZyT1tvw8VoB4SegBRZGS3MtFCzrrNc5RD8uktCFxpwlzSeEqitugGv0R2E4oJSqC6k-Jh8L_UyNaLnbXGK5jiDCHJxCbyyEHuYz48UClk2iPA4iOj1F_E_kft_B08fMs5vyXLJysN687B2oOyBUYwk5uiGZgHnAl2gkT0JuekriwlPVhqHryxssfeCISBrU5DPCKeb7CDENbnkaA53NA3Rbstty_DCXvCKVpf8rXGdN_nquH4K3iNfiakkAb7NNqklZmYWsrkIdrX2kB8YRH6MwyWBn-4G7D2C6UQ5eR8I6XzJU9LIynHWpWaK7ZZ3pjP_xJZZBsUKW4GYHhGv7hqkEFxdHr2hFlaY240hIm9VkMgvtarNINsbjdh6NGE0NuhSxWfs-v9m77NYm8SUf5c-28GCZQn6JX6VtC0wtNE6tThUZwq6pwp4seSlNQBnaL3uBrGr0QLII5n5YB51EBH3TP9w__vWWdm_QrnamUO_KejDlUgW_hJriKwzFLzAIIcIY1gCsaEIc7L4gBgDdl-J8zG2rN0E-yO83kE7RioW32HBaujV_EvilWSB5a5BhB_5wodqM-01RragDhehzQm7AFVsMJK-FXiy3qkkLmdhtd8SpKHUBOgZs99IB00oDudMwkbp9spD7ZRJuN-KZpsY8e6xczjuNWG8lzsLmMAIpCd7ST6dgjdQkv6GGSpJaLjMAbSZ8iPQAbngTiJSGhLWT-lO7t7Bd_KXd4LBl1aJKdP6nFEl8CJ0m4IlKrfXC64IWkwhm7AsdqXjpBUKV2mc_SyOg_4u8Bqf32IBShwF9njoVe_N1XDRq2aO64ZCnQ_H7r5wKMERV4iLKyOc1T-nKX12KJ6fI1SL-oM-KE9dk_0NlpHSKMcDov9XN2suKfx47VnV3d9z_IN4lNuPXLg_3_WTeSPNLHSLj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07893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rmer's 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9"/>
            <a:ext cx="9170612" cy="68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0</Words>
  <Application>Microsoft Office PowerPoint</Application>
  <PresentationFormat>Экран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17</cp:revision>
  <dcterms:created xsi:type="dcterms:W3CDTF">2024-12-17T08:54:21Z</dcterms:created>
  <dcterms:modified xsi:type="dcterms:W3CDTF">2025-01-26T12:58:38Z</dcterms:modified>
</cp:coreProperties>
</file>