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57" r:id="rId5"/>
    <p:sldId id="259" r:id="rId6"/>
    <p:sldId id="260" r:id="rId7"/>
    <p:sldId id="264" r:id="rId8"/>
    <p:sldId id="261" r:id="rId9"/>
    <p:sldId id="270" r:id="rId10"/>
    <p:sldId id="262" r:id="rId11"/>
    <p:sldId id="271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A40"/>
    <a:srgbClr val="7F9E40"/>
    <a:srgbClr val="58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2" autoAdjust="0"/>
  </p:normalViewPr>
  <p:slideViewPr>
    <p:cSldViewPr>
      <p:cViewPr>
        <p:scale>
          <a:sx n="75" d="100"/>
          <a:sy n="75" d="100"/>
        </p:scale>
        <p:origin x="-12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8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E0A3-57DE-40DF-A09D-464FFC12965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93DF2-2D17-476A-9A42-FD819474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7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93DF2-2D17-476A-9A42-FD81947433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387E-C30C-4728-9A27-4F611CB61B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4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EE14-00B7-4DBE-911F-CA24B0420A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0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E417-4D3B-48DA-A0D8-050BBD0A2B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1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8560-CB07-4807-B0ED-C7557582BC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47C1-2AAA-474E-B10C-89DFDDA85D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3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F426-709A-4A7A-9108-B67DE222DE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6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C29D-6F30-4428-81B6-2AEC721538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7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6022-E3BD-44E8-B826-4BA7085EA5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7C24-8F8C-4114-AED8-5B28E2E0FF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35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6D298-0BBB-404E-B8DC-3AD7812A4C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4B59-D68F-4E32-931C-854B789BF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9E281-461A-44F8-8515-D6A4009B1C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6984776" cy="254771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хлопчатобумажного белья вручную и с помощью стиральной машины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03322"/>
            <a:ext cx="3672408" cy="137160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buClrTx/>
              <a:buSzTx/>
            </a:pPr>
            <a:r>
              <a:rPr lang="ru-RU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4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 урокам презент\899dd61786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65037"/>
            <a:ext cx="2232248" cy="19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08" y="188640"/>
            <a:ext cx="8568952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Стиральная машина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3254" y="867305"/>
            <a:ext cx="856895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Рассмотри рисунок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60522" y="1605990"/>
            <a:ext cx="3744416" cy="45720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Корпус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Панель </a:t>
            </a:r>
            <a:r>
              <a:rPr lang="ru-RU" sz="2800" dirty="0">
                <a:solidFill>
                  <a:srgbClr val="7030A0"/>
                </a:solidFill>
              </a:rPr>
              <a:t>у</a:t>
            </a:r>
            <a:r>
              <a:rPr lang="ru-RU" sz="2800" dirty="0" smtClean="0">
                <a:solidFill>
                  <a:srgbClr val="7030A0"/>
                </a:solidFill>
              </a:rPr>
              <a:t>правления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Дозатор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Люк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Шнур с вилкой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фильтр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ocuments\Тетрадь 8 класс\Scan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4" t="38419" r="10126" b="50655"/>
          <a:stretch/>
        </p:blipFill>
        <p:spPr bwMode="auto">
          <a:xfrm>
            <a:off x="7796989" y="3948440"/>
            <a:ext cx="972457" cy="14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 урокам презент\1270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13566"/>
          <a:stretch/>
        </p:blipFill>
        <p:spPr bwMode="auto">
          <a:xfrm>
            <a:off x="4231226" y="1567190"/>
            <a:ext cx="358502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194685" flipV="1">
            <a:off x="3768522" y="2941791"/>
            <a:ext cx="1238416" cy="16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732424" flipV="1">
            <a:off x="3929080" y="3974689"/>
            <a:ext cx="978408" cy="187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4057466" y="4873467"/>
            <a:ext cx="3739523" cy="187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408366" flipV="1">
            <a:off x="3861637" y="5691943"/>
            <a:ext cx="2851864" cy="196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верх стрелка 7"/>
          <p:cNvSpPr/>
          <p:nvPr/>
        </p:nvSpPr>
        <p:spPr>
          <a:xfrm rot="21351326">
            <a:off x="3650846" y="2027502"/>
            <a:ext cx="2937378" cy="495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1396145">
            <a:off x="3664397" y="1480523"/>
            <a:ext cx="2566159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6770651" y="5827919"/>
            <a:ext cx="457200" cy="457200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895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E8637">
                    <a:lumMod val="75000"/>
                  </a:srgbClr>
                </a:solidFill>
              </a:rPr>
              <a:t>Правила эксплуатации</a:t>
            </a:r>
            <a:br>
              <a:rPr lang="ru-RU" sz="3600" dirty="0">
                <a:solidFill>
                  <a:srgbClr val="FE8637">
                    <a:lumMod val="75000"/>
                  </a:srgbClr>
                </a:solidFill>
              </a:rPr>
            </a:br>
            <a:r>
              <a:rPr lang="ru-RU" sz="3600" dirty="0">
                <a:solidFill>
                  <a:srgbClr val="FE8637">
                    <a:lumMod val="75000"/>
                  </a:srgbClr>
                </a:solidFill>
              </a:rPr>
              <a:t>стиральной машины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640960" cy="580526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Открой кран подачи воды к машине.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Перед включением машины проверь исправность электрошнура и вилки.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Загрузи отсортированное бельё в машину. Закрой люк.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Выбери моющее средство (порошок, ополаскиватель). Засыпать в дозатор.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Поставить нужную программу стирки, температуру воды.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Включи машину.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 окончании стирки выложи белье в таз.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Люк машины оставь приоткрытым.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Выключи машину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Вытащи вилку из розетки.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Закрой кран подачи воды.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096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золотых правила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7776864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Белые вещи не стирай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с  цветными!</a:t>
            </a:r>
          </a:p>
          <a:p>
            <a:pPr marL="0" indent="0">
              <a:buNone/>
            </a:pP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Цветные вещи никогда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не кипяти!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вопросы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176464" cy="56886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Назовите виды стирок?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Перечислите инвентарь для ручной стирки?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Перечислите приспособления  для стирки?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Что означает это значок?</a:t>
            </a:r>
          </a:p>
          <a:p>
            <a:endParaRPr lang="ru-RU" dirty="0"/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srgbClr val="002060"/>
                </a:solidFill>
              </a:rPr>
              <a:t>Что означает это значок?</a:t>
            </a:r>
          </a:p>
          <a:p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499992" y="1052736"/>
            <a:ext cx="4176464" cy="568863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14" descr="http://www.everyday.com.ua/consumer/symbols/wash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4" y="4726443"/>
            <a:ext cx="115212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http://www.everyday.com.ua/consumer/symbols/wash-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4" y="5586029"/>
            <a:ext cx="1048741" cy="5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49052"/>
            <a:ext cx="7467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56r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j0236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77" y="3140968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9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640763" cy="7778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Из истории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94451" y="4005064"/>
            <a:ext cx="8040559" cy="24482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У разных народов существовали различные способы стирки. Но все они сводились, в основном, к </a:t>
            </a:r>
            <a:r>
              <a:rPr lang="ru-RU" dirty="0" smtClean="0">
                <a:solidFill>
                  <a:srgbClr val="7030A0"/>
                </a:solidFill>
              </a:rPr>
              <a:t>замачиванию</a:t>
            </a:r>
            <a:r>
              <a:rPr lang="ru-RU" dirty="0" smtClean="0">
                <a:solidFill>
                  <a:srgbClr val="002060"/>
                </a:solidFill>
              </a:rPr>
              <a:t> белья в холодной или горячей воде, после чего его </a:t>
            </a:r>
            <a:r>
              <a:rPr lang="ru-RU" dirty="0" smtClean="0">
                <a:solidFill>
                  <a:srgbClr val="7030A0"/>
                </a:solidFill>
              </a:rPr>
              <a:t>терли, били, колотили</a:t>
            </a:r>
            <a:r>
              <a:rPr lang="ru-RU" dirty="0" smtClean="0">
                <a:solidFill>
                  <a:srgbClr val="002060"/>
                </a:solidFill>
              </a:rPr>
              <a:t> по плоским камням на берегу реки, </a:t>
            </a:r>
            <a:r>
              <a:rPr lang="ru-RU" dirty="0" smtClean="0">
                <a:solidFill>
                  <a:srgbClr val="7030A0"/>
                </a:solidFill>
              </a:rPr>
              <a:t>полоскали, выжимали и сушили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к урокам презент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31" y="1105243"/>
            <a:ext cx="4147336" cy="270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Desktop\к урокам презент\N-K0009-081-women-washing-clothes-by-a-stre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6233"/>
          <a:stretch/>
        </p:blipFill>
        <p:spPr bwMode="auto">
          <a:xfrm>
            <a:off x="421508" y="1105243"/>
            <a:ext cx="3649588" cy="270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6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5" cy="778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«Стирка белья»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187" y="908720"/>
            <a:ext cx="8451036" cy="72370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Рассмотри рисунки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7505" y="6021288"/>
            <a:ext cx="8602066" cy="726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Какие</a:t>
            </a:r>
            <a:r>
              <a:rPr lang="ru-RU" sz="3200" dirty="0" smtClean="0">
                <a:solidFill>
                  <a:srgbClr val="C00000"/>
                </a:solidFill>
              </a:rPr>
              <a:t> виды стирок </a:t>
            </a:r>
            <a:r>
              <a:rPr lang="ru-RU" sz="3200" dirty="0" smtClean="0">
                <a:solidFill>
                  <a:srgbClr val="002060"/>
                </a:solidFill>
              </a:rPr>
              <a:t>нарисованы?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ocuments\Scan0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62672" r="68414" b="19069"/>
          <a:stretch/>
        </p:blipFill>
        <p:spPr bwMode="auto">
          <a:xfrm>
            <a:off x="1043608" y="1802509"/>
            <a:ext cx="2038175" cy="28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583" y="4659811"/>
            <a:ext cx="20162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7030A0"/>
                </a:solidFill>
              </a:rPr>
              <a:t>Ручная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7030A0"/>
                </a:solidFill>
              </a:rPr>
              <a:t>стирка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7116" y="4678843"/>
            <a:ext cx="2667718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 smtClean="0">
                <a:solidFill>
                  <a:srgbClr val="7030A0"/>
                </a:solidFill>
              </a:rPr>
              <a:t>Машинная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 smtClean="0">
                <a:solidFill>
                  <a:srgbClr val="7030A0"/>
                </a:solidFill>
              </a:rPr>
              <a:t>стирка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Admin\Documents\Scan0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5" t="62672" r="13291" b="19069"/>
          <a:stretch/>
        </p:blipFill>
        <p:spPr bwMode="auto">
          <a:xfrm>
            <a:off x="3995936" y="1802509"/>
            <a:ext cx="3910078" cy="28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Инвентарь для ручной стирки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665639"/>
            <a:ext cx="1979403" cy="1161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Ванная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392937" y="3356992"/>
            <a:ext cx="1828800" cy="1130430"/>
          </a:xfrm>
        </p:spPr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Корыто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Admin\Desktop\к урокам презент\71d7a18cfe7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8" b="16107"/>
          <a:stretch/>
        </p:blipFill>
        <p:spPr bwMode="auto">
          <a:xfrm>
            <a:off x="5436096" y="1525031"/>
            <a:ext cx="2819003" cy="18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к урокам презент\38260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816424" cy="25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587727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Таз</a:t>
            </a:r>
          </a:p>
        </p:txBody>
      </p:sp>
      <p:pic>
        <p:nvPicPr>
          <p:cNvPr id="2051" name="Picture 3" descr="C:\Users\Admin\Desktop\к урокам презент\59819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68506"/>
            <a:ext cx="3264590" cy="19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Приспособления для стирки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02428" y="963265"/>
            <a:ext cx="2410647" cy="1368152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Мерный</a:t>
            </a:r>
          </a:p>
          <a:p>
            <a:pPr marL="0" lvl="0" indent="0" algn="ctr">
              <a:buClr>
                <a:srgbClr val="FE8637"/>
              </a:buCl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стаканчик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6395" y="6219486"/>
            <a:ext cx="3304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Столовая ложка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6153" y="1076641"/>
            <a:ext cx="3393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002060"/>
                </a:solidFill>
              </a:rPr>
              <a:t>Мягкая щетка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1776" y="6072255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002060"/>
                </a:solidFill>
              </a:rPr>
              <a:t>Прищепки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1567" y="3198617"/>
            <a:ext cx="3018775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>
                <a:solidFill>
                  <a:srgbClr val="002060"/>
                </a:solidFill>
              </a:rPr>
              <a:t>Стиральная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dirty="0" smtClean="0">
                <a:solidFill>
                  <a:srgbClr val="002060"/>
                </a:solidFill>
              </a:rPr>
              <a:t>доска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к урокам презент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00671"/>
            <a:ext cx="2293864" cy="16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 урокам презент\user29821_pic1599_12637444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0"/>
          <a:stretch/>
        </p:blipFill>
        <p:spPr bwMode="auto">
          <a:xfrm>
            <a:off x="605792" y="2313800"/>
            <a:ext cx="1615796" cy="21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к урокам презент\e0fba7d54762f404bd53fb4544e83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76641"/>
            <a:ext cx="1428663" cy="22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к урокам презент\f=550,0,ffffff_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0803" r="6127" b="18550"/>
          <a:stretch/>
        </p:blipFill>
        <p:spPr bwMode="auto">
          <a:xfrm>
            <a:off x="1870603" y="4589713"/>
            <a:ext cx="2119584" cy="14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к урокам презент\66172012-05-25588489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7984" r="11009" b="5030"/>
          <a:stretch/>
        </p:blipFill>
        <p:spPr bwMode="auto">
          <a:xfrm>
            <a:off x="5221833" y="4015580"/>
            <a:ext cx="2539365" cy="19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Admin\Desktop\к урокам презент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26" y="2996715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Средства для стирки белья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96944" cy="56886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хозяйственное мыло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(разного вида по назначению);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Стиральный порошок для ручной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и автоматической стирки;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Отбеливатели (разного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вида по назначению);  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Смягчающие средства для воды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(разного вида по назначению);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Кондиционеры-ополаскиватели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для белья;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Пятновыводители.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dmin\Desktop\к урокам презент\600083_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r="12572"/>
          <a:stretch/>
        </p:blipFill>
        <p:spPr bwMode="auto">
          <a:xfrm>
            <a:off x="6537602" y="2083316"/>
            <a:ext cx="1042065" cy="14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к урокам презент\967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2" y="3857653"/>
            <a:ext cx="1135623" cy="11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к урокам презент\117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3" y="5445224"/>
            <a:ext cx="169115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к урокам презент\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3390"/>
          <a:stretch/>
        </p:blipFill>
        <p:spPr bwMode="auto">
          <a:xfrm>
            <a:off x="5919751" y="2648686"/>
            <a:ext cx="66847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esktop\к урокам презент\productimage-picture-00047970-108192_jpg_520x520_q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89" y="1982396"/>
            <a:ext cx="1115186" cy="16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Admin\Desktop\к урокам презент\condicione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3" y="4967389"/>
            <a:ext cx="202497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к урокам презент\b50dd1c7-9db3-11de-b2c5-001cc011426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1158"/>
            <a:ext cx="1513472" cy="11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Подготовительные этапы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стирки белья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07524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Рассортируйте бельё (белое и цветное);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Проверьте карманы одежды;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Посмотрите на ярлык одежды (условные обозначения по уходу за одеждой);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Выберите средство для стирки (ручной или машинной).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24017"/>
              </p:ext>
            </p:extLst>
          </p:nvPr>
        </p:nvGraphicFramePr>
        <p:xfrm>
          <a:off x="357188" y="214309"/>
          <a:ext cx="8572500" cy="6566628"/>
        </p:xfrm>
        <a:graphic>
          <a:graphicData uri="http://schemas.openxmlformats.org/drawingml/2006/table">
            <a:tbl>
              <a:tblPr/>
              <a:tblGrid>
                <a:gridCol w="1714500"/>
                <a:gridCol w="6858000"/>
              </a:tblGrid>
              <a:tr h="6721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стирать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1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Щадящая стирка. Точно выдерживать температуру воды, не подвергать сильной механической обработке, при отжиме – медленный режим центрифуги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2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Деликатная стирка. Большое количество воды, минимальная механическая обработка, быстрое полоскание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 запрещена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холодной воде (до 30°С)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теплой воде (до 40°С)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Стирать в горячей воде (50°С и выше)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ручная стирка. Не тереть, не отжимать.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Максимальная температура – 40°С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отжимать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686" marR="26686" marT="26687" marB="26687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56" name="Рисунок 2" descr="http://www.everyday.com.ua/consumer/symbols/wash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815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Рисунок 3" descr="http://www.everyday.com.ua/consumer/symbols/wash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9" y="2766397"/>
            <a:ext cx="785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Рисунок 4" descr="http://www.everyday.com.ua/consumer/symbols/wash-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2" y="3624739"/>
            <a:ext cx="714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Рисунок 5" descr="http://www.everyday.com.ua/consumer/symbols/wash-0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0" y="4041689"/>
            <a:ext cx="7858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Рисунок 6" descr="http://www.everyday.com.ua/consumer/symbols/wash-0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36391"/>
            <a:ext cx="714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Рисунок 7" descr="http://www.everyday.com.ua/consumer/symbols/wash-0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23" y="5036454"/>
            <a:ext cx="714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Рисунок 8" descr="http://www.everyday.com.ua/consumer/symbols/wash-0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94325"/>
            <a:ext cx="8032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Рисунок 9" descr="http://www.everyday.com.ua/consumer/symbols/wash-09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8" y="6332538"/>
            <a:ext cx="642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Picture 14" descr="http://www.everyday.com.ua/consumer/symbols/wash-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15255"/>
            <a:ext cx="6429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Рисунок 1" descr="http://www.everyday.com.ua/consumer/symbols/wash-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6261075"/>
            <a:ext cx="7858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5" descr="D:\мои доки\технология\задания и загадки\труд анимашки\f4faa061be1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85750"/>
            <a:ext cx="9286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7" name="WordArt 16"/>
          <p:cNvSpPr>
            <a:spLocks noChangeArrowheads="1" noChangeShapeType="1" noTextEdit="1"/>
          </p:cNvSpPr>
          <p:nvPr/>
        </p:nvSpPr>
        <p:spPr bwMode="auto">
          <a:xfrm flipH="1">
            <a:off x="1574311" y="6410325"/>
            <a:ext cx="214313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м</a:t>
            </a:r>
          </a:p>
        </p:txBody>
      </p:sp>
      <p:pic>
        <p:nvPicPr>
          <p:cNvPr id="5168" name="Рисунок 63" descr="http://www.tobtovar.ru/images/stories/znaki/1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6465888"/>
            <a:ext cx="523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09384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Этапы ручной стирки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08912" cy="5472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Отмерь количество порошка;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Налей в таз теплой воды;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Приготовь моющий раствор;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Замочи вещи не менее чем на 15 минут (если можно);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Постирай (если белье грязное, во время стирки поменяй моющий раствор несколько раз);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Тщательно прополощи вещи в теплой воде, а затем в холодной воде;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Отожми бельё.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452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1_Оформление по умолчанию</vt:lpstr>
      <vt:lpstr>Стирка хлопчатобумажного белья вручную и с помощью стиральной машины</vt:lpstr>
      <vt:lpstr>Из истории</vt:lpstr>
      <vt:lpstr>«Стирка белья»</vt:lpstr>
      <vt:lpstr>Инвентарь для ручной стирки</vt:lpstr>
      <vt:lpstr>Приспособления для стирки</vt:lpstr>
      <vt:lpstr>Средства для стирки белья</vt:lpstr>
      <vt:lpstr>Подготовительные этапы стирки белья</vt:lpstr>
      <vt:lpstr>Презентация PowerPoint</vt:lpstr>
      <vt:lpstr>Этапы ручной стирки</vt:lpstr>
      <vt:lpstr>Стиральная машина</vt:lpstr>
      <vt:lpstr>Правила эксплуатации стиральной машины</vt:lpstr>
      <vt:lpstr>Два золотых правила</vt:lpstr>
      <vt:lpstr>вопросы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Стирка хлопчатобумажного белья в ручную и с помощью стиральной машины</dc:title>
  <dc:creator>Admin</dc:creator>
  <cp:lastModifiedBy>Пользователь</cp:lastModifiedBy>
  <cp:revision>32</cp:revision>
  <cp:lastPrinted>2013-12-01T18:05:47Z</cp:lastPrinted>
  <dcterms:created xsi:type="dcterms:W3CDTF">2013-11-27T07:25:08Z</dcterms:created>
  <dcterms:modified xsi:type="dcterms:W3CDTF">2021-11-15T08:01:08Z</dcterms:modified>
</cp:coreProperties>
</file>