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Жилые помещения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</a:rPr>
              <a:t>Виды жилых помещений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Санузел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ru-RU" b="1" dirty="0" smtClean="0"/>
              <a:t>Санузел</a:t>
            </a:r>
            <a:r>
              <a:rPr lang="ru-RU" dirty="0" smtClean="0"/>
              <a:t> (</a:t>
            </a:r>
            <a:r>
              <a:rPr lang="ru-RU" i="1" dirty="0" smtClean="0"/>
              <a:t>санитарный узел</a:t>
            </a:r>
            <a:r>
              <a:rPr lang="ru-RU" dirty="0" smtClean="0"/>
              <a:t>) — помещение, где человек может справить свои естественные физиологические потребности и привести себя в порядок после данной процедуры. </a:t>
            </a:r>
            <a:endParaRPr lang="ru-RU" dirty="0"/>
          </a:p>
        </p:txBody>
      </p:sp>
      <p:pic>
        <p:nvPicPr>
          <p:cNvPr id="5" name="Содержимое 4" descr="b99b2f086eb3db103d37afd44ccd5046--cloakroom-ideas-bathroom-idea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21250" y="1815277"/>
            <a:ext cx="3794154" cy="379415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Гардеробная комната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smtClean="0"/>
              <a:t>Гардеробная комната</a:t>
            </a:r>
            <a:r>
              <a:rPr lang="ru-RU" dirty="0" smtClean="0"/>
              <a:t> – пространство в каком-либо помещении, квартире или загородном доме, организованное специальным образом под удобное хранилище повседневной, сезонной одежды, обуви, постельных аксессуаров и даже некоторой мелкой бытовой техники.</a:t>
            </a:r>
            <a:endParaRPr lang="ru-RU" dirty="0"/>
          </a:p>
        </p:txBody>
      </p:sp>
      <p:pic>
        <p:nvPicPr>
          <p:cNvPr id="5" name="Содержимое 4" descr="traditional-closet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49144" y="1785926"/>
            <a:ext cx="4527349" cy="3786214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Балкон, лоджия.</a:t>
            </a:r>
            <a:endParaRPr lang="ru-RU" b="1" dirty="0"/>
          </a:p>
        </p:txBody>
      </p:sp>
      <p:pic>
        <p:nvPicPr>
          <p:cNvPr id="5" name="Содержимое 4" descr="kovanye_balkony_057-1-650x48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347153"/>
            <a:ext cx="4038600" cy="3032057"/>
          </a:xfrm>
        </p:spPr>
      </p:pic>
      <p:pic>
        <p:nvPicPr>
          <p:cNvPr id="6" name="Содержимое 5" descr="lodzhiya_i_balkon_v_chem_raznica_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333430"/>
            <a:ext cx="4138642" cy="2987291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Тест-анкета по теме «Жилище»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1. В каком доме ты живёшь?</a:t>
            </a:r>
            <a:endParaRPr lang="ru-RU" dirty="0" smtClean="0"/>
          </a:p>
          <a:p>
            <a:r>
              <a:rPr lang="ru-RU" dirty="0" smtClean="0"/>
              <a:t>А) в каменном</a:t>
            </a:r>
          </a:p>
          <a:p>
            <a:r>
              <a:rPr lang="ru-RU" dirty="0" smtClean="0"/>
              <a:t>Б) в деревянном</a:t>
            </a:r>
          </a:p>
          <a:p>
            <a:r>
              <a:rPr lang="ru-RU" dirty="0" smtClean="0"/>
              <a:t>В) </a:t>
            </a:r>
            <a:r>
              <a:rPr lang="ru-RU" dirty="0" err="1" smtClean="0"/>
              <a:t>в</a:t>
            </a:r>
            <a:r>
              <a:rPr lang="ru-RU" dirty="0" smtClean="0"/>
              <a:t> панельном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2. Сколько этажей в твоём доме?</a:t>
            </a:r>
            <a:endParaRPr lang="ru-RU" dirty="0" smtClean="0"/>
          </a:p>
          <a:p>
            <a:r>
              <a:rPr lang="ru-RU" dirty="0" smtClean="0"/>
              <a:t>А) один</a:t>
            </a:r>
          </a:p>
          <a:p>
            <a:r>
              <a:rPr lang="ru-RU" dirty="0" smtClean="0"/>
              <a:t>Б) два</a:t>
            </a:r>
          </a:p>
          <a:p>
            <a:r>
              <a:rPr lang="ru-RU" dirty="0" smtClean="0"/>
              <a:t>В) много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3. Как называется твоё жилище?</a:t>
            </a:r>
            <a:endParaRPr lang="ru-RU" dirty="0" smtClean="0"/>
          </a:p>
          <a:p>
            <a:r>
              <a:rPr lang="ru-RU" dirty="0" smtClean="0"/>
              <a:t>А) собственный дом</a:t>
            </a:r>
          </a:p>
          <a:p>
            <a:r>
              <a:rPr lang="ru-RU" dirty="0" smtClean="0"/>
              <a:t>Б) квартира</a:t>
            </a:r>
          </a:p>
          <a:p>
            <a:r>
              <a:rPr lang="ru-RU" dirty="0" smtClean="0"/>
              <a:t>В) общежитие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4. Какое у тебя отопление?</a:t>
            </a:r>
            <a:endParaRPr lang="ru-RU" dirty="0" smtClean="0"/>
          </a:p>
          <a:p>
            <a:r>
              <a:rPr lang="ru-RU" dirty="0" smtClean="0"/>
              <a:t>А) печное</a:t>
            </a:r>
          </a:p>
          <a:p>
            <a:r>
              <a:rPr lang="ru-RU" dirty="0" smtClean="0"/>
              <a:t>Б) газовое</a:t>
            </a:r>
          </a:p>
          <a:p>
            <a:r>
              <a:rPr lang="ru-RU" dirty="0" smtClean="0"/>
              <a:t>В) централизованное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5. Где ты берёшь воду для пользования?</a:t>
            </a:r>
            <a:endParaRPr lang="ru-RU" dirty="0" smtClean="0"/>
          </a:p>
          <a:p>
            <a:r>
              <a:rPr lang="ru-RU" dirty="0" smtClean="0"/>
              <a:t>А) из колодца</a:t>
            </a:r>
          </a:p>
          <a:p>
            <a:r>
              <a:rPr lang="ru-RU" dirty="0" smtClean="0"/>
              <a:t>Б) с колонки</a:t>
            </a:r>
          </a:p>
          <a:p>
            <a:r>
              <a:rPr lang="ru-RU" dirty="0" smtClean="0"/>
              <a:t>В) с водопровода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6. Какой водопровод у тебя дома?</a:t>
            </a:r>
            <a:endParaRPr lang="ru-RU" dirty="0" smtClean="0"/>
          </a:p>
          <a:p>
            <a:r>
              <a:rPr lang="ru-RU" dirty="0" smtClean="0"/>
              <a:t>А) только холодная вода</a:t>
            </a:r>
          </a:p>
          <a:p>
            <a:r>
              <a:rPr lang="ru-RU" dirty="0" smtClean="0"/>
              <a:t>Б) горячая и холодная вода</a:t>
            </a:r>
          </a:p>
          <a:p>
            <a:r>
              <a:rPr lang="ru-RU" dirty="0" smtClean="0"/>
              <a:t>В) никакой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7. Где ты моешься?</a:t>
            </a:r>
            <a:endParaRPr lang="ru-RU" dirty="0" smtClean="0"/>
          </a:p>
          <a:p>
            <a:r>
              <a:rPr lang="ru-RU" dirty="0" smtClean="0"/>
              <a:t>А) в бане</a:t>
            </a:r>
          </a:p>
          <a:p>
            <a:r>
              <a:rPr lang="ru-RU" dirty="0" smtClean="0"/>
              <a:t>Б) в ванне</a:t>
            </a:r>
          </a:p>
          <a:p>
            <a:r>
              <a:rPr lang="ru-RU" dirty="0" smtClean="0"/>
              <a:t>В) нигде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Жилищами человека являются:</a:t>
            </a:r>
            <a:br>
              <a:rPr lang="ru-RU" dirty="0" smtClean="0"/>
            </a:br>
            <a:r>
              <a:rPr lang="ru-RU" dirty="0" smtClean="0"/>
              <a:t> дом, квартира, общежитие.</a:t>
            </a:r>
            <a:endParaRPr lang="ru-RU" dirty="0"/>
          </a:p>
        </p:txBody>
      </p:sp>
      <p:pic>
        <p:nvPicPr>
          <p:cNvPr id="5" name="Содержимое 4" descr="22_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76250" y="2529681"/>
            <a:ext cx="4000500" cy="2667000"/>
          </a:xfrm>
        </p:spPr>
      </p:pic>
      <p:pic>
        <p:nvPicPr>
          <p:cNvPr id="6" name="Содержимое 5" descr="copy_copy_copy_copy_copy_copy_copy_copy_copy_copy_copy_copy_copy_copy_copy_copy_copy_copy_copy_copy_copy_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75250" y="2872581"/>
            <a:ext cx="2984500" cy="19812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8. Где находится туалет?</a:t>
            </a:r>
            <a:endParaRPr lang="ru-RU" dirty="0" smtClean="0"/>
          </a:p>
          <a:p>
            <a:r>
              <a:rPr lang="ru-RU" dirty="0" smtClean="0"/>
              <a:t>А) в доме</a:t>
            </a:r>
          </a:p>
          <a:p>
            <a:r>
              <a:rPr lang="ru-RU" dirty="0" smtClean="0"/>
              <a:t>Б) на улице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9. Какие удобства у тебя дома?</a:t>
            </a:r>
            <a:endParaRPr lang="ru-RU" dirty="0" smtClean="0"/>
          </a:p>
          <a:p>
            <a:r>
              <a:rPr lang="ru-RU" dirty="0" smtClean="0"/>
              <a:t>А) без удобств</a:t>
            </a:r>
          </a:p>
          <a:p>
            <a:r>
              <a:rPr lang="ru-RU" dirty="0" smtClean="0"/>
              <a:t>Б) частичные</a:t>
            </a:r>
          </a:p>
          <a:p>
            <a:r>
              <a:rPr lang="ru-RU" dirty="0" smtClean="0"/>
              <a:t>В) все удобства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Прихожая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smtClean="0"/>
              <a:t>Прихожей</a:t>
            </a:r>
            <a:r>
              <a:rPr lang="ru-RU" dirty="0" smtClean="0"/>
              <a:t> или коридор называют помещение, расположенное после входа, в котором можно снять верхнюю одежду и обувь.</a:t>
            </a:r>
            <a:endParaRPr lang="ru-RU" dirty="0"/>
          </a:p>
        </p:txBody>
      </p:sp>
      <p:pic>
        <p:nvPicPr>
          <p:cNvPr id="5" name="Содержимое 4" descr="dizajn-prihozhej-1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3438" y="1488282"/>
            <a:ext cx="3929062" cy="4610099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Кухня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Кухня</a:t>
            </a:r>
            <a:r>
              <a:rPr lang="ru-RU" dirty="0" smtClean="0"/>
              <a:t>  — помещение для приготовления пищи.</a:t>
            </a:r>
          </a:p>
          <a:p>
            <a:endParaRPr lang="ru-RU" dirty="0" smtClean="0"/>
          </a:p>
          <a:p>
            <a:r>
              <a:rPr lang="ru-RU" dirty="0" smtClean="0"/>
              <a:t>Кухня — важное помещение в доме. В современных квартирах как правило совмещена со столовой.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bavy-blue-french-woven-barstool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29124" y="1785926"/>
            <a:ext cx="4493913" cy="342902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Гостиная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Гостиная</a:t>
            </a:r>
            <a:r>
              <a:rPr lang="ru-RU" dirty="0" smtClean="0"/>
              <a:t> – комната в доме, квартире, где принимают гостей. </a:t>
            </a:r>
          </a:p>
          <a:p>
            <a:endParaRPr lang="ru-RU" dirty="0"/>
          </a:p>
        </p:txBody>
      </p:sp>
      <p:pic>
        <p:nvPicPr>
          <p:cNvPr id="5" name="Содержимое 4" descr="9-29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857620" y="2786058"/>
            <a:ext cx="5084948" cy="350046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Спальня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Спальня</a:t>
            </a:r>
            <a:r>
              <a:rPr lang="ru-RU" dirty="0" smtClean="0"/>
              <a:t> (спальная комната) — место в доме для сна.</a:t>
            </a:r>
            <a:endParaRPr lang="ru-RU" dirty="0"/>
          </a:p>
        </p:txBody>
      </p:sp>
      <p:pic>
        <p:nvPicPr>
          <p:cNvPr id="5" name="Содержимое 4" descr="15111_original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993077" y="1857364"/>
            <a:ext cx="5048286" cy="378621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Детская</a:t>
            </a:r>
            <a:r>
              <a:rPr lang="ru-RU" dirty="0" smtClean="0"/>
              <a:t> – комната для детей.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D-32-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1142984"/>
            <a:ext cx="4038600" cy="3028950"/>
          </a:xfrm>
        </p:spPr>
      </p:pic>
      <p:pic>
        <p:nvPicPr>
          <p:cNvPr id="6" name="Содержимое 5" descr="573de787c8e25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86248" y="3571876"/>
            <a:ext cx="4673678" cy="304322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Кабинет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Кабинет</a:t>
            </a:r>
            <a:r>
              <a:rPr lang="ru-RU" dirty="0" smtClean="0"/>
              <a:t> — рабочая комната в квартире, предназначенная для письменных занятий и интеллектуальной работы. </a:t>
            </a:r>
          </a:p>
          <a:p>
            <a:endParaRPr lang="ru-RU" dirty="0"/>
          </a:p>
        </p:txBody>
      </p:sp>
      <p:pic>
        <p:nvPicPr>
          <p:cNvPr id="5" name="Содержимое 4" descr="kab2-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9124" y="1928802"/>
            <a:ext cx="4691283" cy="375302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Ванная комната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ru-RU" b="1" dirty="0" smtClean="0"/>
              <a:t>Ванная комната</a:t>
            </a:r>
            <a:r>
              <a:rPr lang="ru-RU" dirty="0" smtClean="0"/>
              <a:t> — помещение в квартире или жилом доме, предназначенное для купания или принятия душа. </a:t>
            </a:r>
            <a:endParaRPr lang="ru-RU" dirty="0"/>
          </a:p>
        </p:txBody>
      </p:sp>
      <p:pic>
        <p:nvPicPr>
          <p:cNvPr id="5" name="Содержимое 4" descr="Foto-malenkoj-vannoj-komnaty-v-postelnyh-tonah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199" y="2071678"/>
            <a:ext cx="4407971" cy="3305978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201</Words>
  <Application>Microsoft Office PowerPoint</Application>
  <PresentationFormat>Экран (4:3)</PresentationFormat>
  <Paragraphs>61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Жилые помещения</vt:lpstr>
      <vt:lpstr>Жилищами человека являются:  дом, квартира, общежитие.</vt:lpstr>
      <vt:lpstr>Прихожая</vt:lpstr>
      <vt:lpstr>Кухня</vt:lpstr>
      <vt:lpstr>Гостиная</vt:lpstr>
      <vt:lpstr>Спальня</vt:lpstr>
      <vt:lpstr>Детская – комната для детей. </vt:lpstr>
      <vt:lpstr>Кабинет</vt:lpstr>
      <vt:lpstr>Ванная комната</vt:lpstr>
      <vt:lpstr>Санузел</vt:lpstr>
      <vt:lpstr>Гардеробная комната</vt:lpstr>
      <vt:lpstr>Балкон, лоджия.</vt:lpstr>
      <vt:lpstr> Тест-анкета по теме «Жилище»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Жилые помещения</dc:title>
  <dc:creator>Artur Plotnikov</dc:creator>
  <cp:lastModifiedBy>Пользователь</cp:lastModifiedBy>
  <cp:revision>8</cp:revision>
  <dcterms:created xsi:type="dcterms:W3CDTF">2018-01-15T16:11:03Z</dcterms:created>
  <dcterms:modified xsi:type="dcterms:W3CDTF">2021-11-15T09:21:42Z</dcterms:modified>
</cp:coreProperties>
</file>