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74" r:id="rId3"/>
    <p:sldId id="256" r:id="rId4"/>
    <p:sldId id="258" r:id="rId5"/>
    <p:sldId id="257" r:id="rId6"/>
    <p:sldId id="269" r:id="rId7"/>
    <p:sldId id="260" r:id="rId8"/>
    <p:sldId id="261" r:id="rId9"/>
    <p:sldId id="264" r:id="rId10"/>
    <p:sldId id="262" r:id="rId11"/>
    <p:sldId id="263" r:id="rId12"/>
    <p:sldId id="265" r:id="rId13"/>
    <p:sldId id="272" r:id="rId14"/>
    <p:sldId id="266" r:id="rId15"/>
    <p:sldId id="284" r:id="rId16"/>
    <p:sldId id="267" r:id="rId17"/>
    <p:sldId id="268" r:id="rId18"/>
    <p:sldId id="276" r:id="rId19"/>
    <p:sldId id="270" r:id="rId20"/>
    <p:sldId id="282" r:id="rId21"/>
    <p:sldId id="271" r:id="rId22"/>
    <p:sldId id="273" r:id="rId23"/>
    <p:sldId id="277" r:id="rId24"/>
    <p:sldId id="278" r:id="rId25"/>
    <p:sldId id="279" r:id="rId26"/>
    <p:sldId id="280" r:id="rId27"/>
    <p:sldId id="275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DB36E3-26B9-49DC-8CB2-C09342EA9AF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C725D0-24CC-4108-87F9-7FCC240F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488832" cy="3456384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6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Виляние хвостом надо </a:t>
            </a:r>
            <a:r>
              <a:rPr lang="ru-RU" sz="6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заслужить.</a:t>
            </a:r>
            <a:r>
              <a:rPr lang="ru-RU" sz="6600" dirty="0">
                <a:effectLst/>
              </a:rPr>
              <a:t/>
            </a:r>
            <a:br>
              <a:rPr lang="ru-RU" sz="6600" dirty="0">
                <a:effectLst/>
              </a:rPr>
            </a:br>
            <a:r>
              <a:rPr lang="ru-RU" sz="6600" dirty="0">
                <a:effectLst/>
              </a:rPr>
              <a:t> </a:t>
            </a:r>
            <a:br>
              <a:rPr lang="ru-RU" sz="6600" dirty="0">
                <a:effectLst/>
              </a:rPr>
            </a:b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Песня из к ф Электроника - Про собаку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80312" y="5608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7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ергей\Desktop\Новая папка (3)\IMG-20230213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680520" cy="6358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53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ргей\Desktop\Новая папка (3)\IMG-20230213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92" y="116632"/>
            <a:ext cx="5480612" cy="6711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75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\Desktop\Новая папка (3)\IMG-20230213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16630"/>
            <a:ext cx="5184576" cy="6624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02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Сергей\Desktop\Новая папка (3)\IMG-20230213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5881"/>
            <a:ext cx="4032448" cy="6606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57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ргей\Desktop\Новая папка (3)\IMG-20230213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968552" cy="6438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57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Программист\Desktop\IMG-20230313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2964455" cy="6431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ргей\Desktop\Новая папка (3)\IMG-20230213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464496" cy="6336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59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ергей\Desktop\Новая папка (3)\IMG-20230213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0630"/>
            <a:ext cx="4392488" cy="6640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52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ергей\Desktop\Новая папка (3)\IMG-20230216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040560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51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Сергей\Desktop\Новая папка (3)\IMG-20230213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88432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ергей\Desktop\Новая папка (3)\IMG-20230213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769486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37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Новая папка (3)\IMG-20230213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905"/>
            <a:ext cx="5760640" cy="65527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2214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Программист\Desktop\IMG-20230313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3024336" cy="6561272"/>
          </a:xfrm>
          <a:prstGeom prst="rect">
            <a:avLst/>
          </a:prstGeom>
          <a:noFill/>
        </p:spPr>
      </p:pic>
      <p:pic>
        <p:nvPicPr>
          <p:cNvPr id="1028" name="Picture 4" descr="d:\Users\Программист\Desktop\IMG-20230313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2979894" cy="6464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ергей\Desktop\Новая папка (3)\IMG-20230213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1715"/>
            <a:ext cx="7344816" cy="637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0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Сергей\Desktop\Новая папка (3)\IMG-20230213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048672" cy="6436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29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Сергей\Desktop\Новая папка (3)\IMG-20230214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400600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66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Сергей\Desktop\Новая папка (3)\IMG-20230213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9564"/>
            <a:ext cx="5112568" cy="6552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ергей\Desktop\Новая папка (3)\IMG-20230214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04456" cy="566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Сергей\Desktop\Новая папка (3)\IMG-20230214-WA0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176464" cy="566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97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ергей\Desktop\Новая папка (3)\IMG-20230215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248472" cy="644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19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ергей\Desktop\Новая папка (3)\IMG-20230213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680520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32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Программист\Desktop\IMG-20230313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669566" cy="3687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Программист\Desktop\IMG-20230314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14449" cy="5904656"/>
          </a:xfrm>
          <a:prstGeom prst="rect">
            <a:avLst/>
          </a:prstGeom>
          <a:noFill/>
        </p:spPr>
      </p:pic>
      <p:pic>
        <p:nvPicPr>
          <p:cNvPr id="1027" name="Picture 3" descr="d:\Users\Программист\Desktop\IMG-20230314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83968" cy="5711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Новая папка (3)\IMG-20230213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068"/>
            <a:ext cx="4392488" cy="5944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Новая папка (3)\IMG-20230213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1068"/>
            <a:ext cx="3888432" cy="6150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30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Новая папка (3)\IMG-20230213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264"/>
            <a:ext cx="5688632" cy="638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87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Новая папка (3)\IMG-20230211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7056784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75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ергей\Desktop\Новая папка (3)\IMG-20230213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88432" cy="5980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Сергей\Desktop\Новая папка (3)\IMG-20230213-WA00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536504" cy="5836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0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esktop\Новая папка (3)\IMG-20230212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21" y="260648"/>
            <a:ext cx="5400600" cy="6216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25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ргей\Desktop\Новая папка (3)\IMG-20230213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" y="237812"/>
            <a:ext cx="4680101" cy="5927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ергей\Desktop\Новая папка (3)\IMG-20230213-WA0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7812"/>
            <a:ext cx="4032448" cy="5927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33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ргей\Desktop\Новая папка (3)\IMG-20230213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256584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7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5</Words>
  <Application>Microsoft Office PowerPoint</Application>
  <PresentationFormat>Экран (4:3)</PresentationFormat>
  <Paragraphs>1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Виляние хвостом надо заслужить.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Программист</cp:lastModifiedBy>
  <cp:revision>15</cp:revision>
  <dcterms:created xsi:type="dcterms:W3CDTF">2023-02-28T13:25:58Z</dcterms:created>
  <dcterms:modified xsi:type="dcterms:W3CDTF">2023-03-14T07:39:18Z</dcterms:modified>
</cp:coreProperties>
</file>