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59" r:id="rId5"/>
    <p:sldId id="258" r:id="rId6"/>
    <p:sldId id="263" r:id="rId7"/>
    <p:sldId id="265" r:id="rId8"/>
    <p:sldId id="269" r:id="rId9"/>
    <p:sldId id="270" r:id="rId10"/>
    <p:sldId id="271" r:id="rId11"/>
    <p:sldId id="272" r:id="rId12"/>
    <p:sldId id="260" r:id="rId13"/>
    <p:sldId id="261" r:id="rId14"/>
    <p:sldId id="266" r:id="rId15"/>
    <p:sldId id="267" r:id="rId16"/>
    <p:sldId id="268" r:id="rId17"/>
    <p:sldId id="273" r:id="rId18"/>
    <p:sldId id="274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B4F7-77AF-4CE6-B03E-908724D75566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C44-0206-466A-AEB0-7A0E7290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1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B4F7-77AF-4CE6-B03E-908724D75566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C44-0206-466A-AEB0-7A0E7290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1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B4F7-77AF-4CE6-B03E-908724D75566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C44-0206-466A-AEB0-7A0E7290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6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B4F7-77AF-4CE6-B03E-908724D75566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C44-0206-466A-AEB0-7A0E7290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0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B4F7-77AF-4CE6-B03E-908724D75566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C44-0206-466A-AEB0-7A0E7290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5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B4F7-77AF-4CE6-B03E-908724D75566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C44-0206-466A-AEB0-7A0E7290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2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B4F7-77AF-4CE6-B03E-908724D75566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C44-0206-466A-AEB0-7A0E7290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5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B4F7-77AF-4CE6-B03E-908724D75566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C44-0206-466A-AEB0-7A0E7290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1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B4F7-77AF-4CE6-B03E-908724D75566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C44-0206-466A-AEB0-7A0E7290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1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B4F7-77AF-4CE6-B03E-908724D75566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C44-0206-466A-AEB0-7A0E7290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6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B4F7-77AF-4CE6-B03E-908724D75566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C44-0206-466A-AEB0-7A0E7290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2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B4F7-77AF-4CE6-B03E-908724D75566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4C44-0206-466A-AEB0-7A0E7290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6" y="9484"/>
            <a:ext cx="9263996" cy="694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7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071678"/>
            <a:ext cx="394620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Уж тает снег, бегут ручьи,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В окно повеяло весною…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Засвищут скоро соловьи,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И лес оденется листвою.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Чиста небесная лазурь,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Теплей и ярче солнце стало,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Пора метелей злых и бурь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Опять надолго миновала…</a:t>
            </a:r>
          </a:p>
          <a:p>
            <a:endParaRPr lang="ru-RU" sz="2400" b="1" dirty="0" smtClean="0">
              <a:solidFill>
                <a:srgbClr val="00B050"/>
              </a:solidFill>
            </a:endParaRPr>
          </a:p>
          <a:p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                               А. Плещеев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0_22a53_b347749d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14744" y="142852"/>
            <a:ext cx="4977117" cy="3378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488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3786190"/>
            <a:ext cx="3714776" cy="278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9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80_41a903f8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3429000"/>
            <a:ext cx="4143404" cy="3107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32166824_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42852"/>
            <a:ext cx="4143404" cy="3107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3438" y="714356"/>
            <a:ext cx="4284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Есть в осени первоначальной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Короткая, но дивная пора –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Весь день стоит как бы хрустальный,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 лучезарны вечера…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Где бодрый серп гулял и падал колос,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Теперь уж пусто всё – простор везде,-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Лишь паутины тонкий волос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Блестит на праздной борозде.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Пустеет воздух, птиц не слышно боле,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Но далеко ещё до первых зимних бурь-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 льётся чистая и тёплая лазурь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отдыхающее поле…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			Ф. Тютчев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1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3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В.М. Шумков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7832"/>
            <a:ext cx="8640960" cy="520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0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744659" cy="65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0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1" y="139799"/>
            <a:ext cx="8901995" cy="652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41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930"/>
            <a:ext cx="8856984" cy="653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0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38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843"/>
            <a:ext cx="893642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2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8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2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2" y="116632"/>
            <a:ext cx="902212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2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5737"/>
            <a:ext cx="9324528" cy="68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5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c29032a3fd8f17876f9f647b4f3ca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355976" y="142852"/>
            <a:ext cx="4687825" cy="334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1_1024_7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3571876"/>
            <a:ext cx="4692765" cy="3143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357298"/>
            <a:ext cx="49671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FF"/>
                </a:solidFill>
              </a:rPr>
              <a:t>Вот север, тучи нагоняя,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Дохнул, завыл - и вот сама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Идёт волшебница-зима,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Пришла, рассыпалась; клоками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повисла на суках дубов,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Легла волнистыми коврами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Среди полей вокруг холмов.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Брега с недвижною рекою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Сравняла пухлой пеленою;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Блеснул мороз, и рады мы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Проказам матушки - зимы.</a:t>
            </a:r>
          </a:p>
          <a:p>
            <a:endParaRPr lang="ru-RU" sz="2400" b="1" dirty="0" smtClean="0">
              <a:solidFill>
                <a:srgbClr val="6600FF"/>
              </a:solidFill>
            </a:endParaRPr>
          </a:p>
          <a:p>
            <a:r>
              <a:rPr lang="ru-RU" sz="2400" b="1" dirty="0" smtClean="0">
                <a:solidFill>
                  <a:srgbClr val="6600FF"/>
                </a:solidFill>
              </a:rPr>
              <a:t>                                    А.С.Пушкин</a:t>
            </a:r>
            <a:endParaRPr lang="ru-RU" sz="2400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5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y_312-320x4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4464496" cy="5622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072066" y="500042"/>
            <a:ext cx="143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785794"/>
            <a:ext cx="273337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Белая берёза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Под моим окном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Принакрылась снегом,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Точно серебром.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На пушистых ветках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Снежною каймой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Распустились кисти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Белой бахромой.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И стоит берёза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 сонной тишине,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 горят снежинки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 золотом огне.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А заря, лениво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Обходя кругом,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Обсыпает ветки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Новым серебром.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                      С. Есенин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7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3500438"/>
            <a:ext cx="28705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Травка зеленеет,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Солнышко блестит;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Ласточка с весною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сени к нам летит.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 нею солнце краше…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весна милей…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Прощебечь</a:t>
            </a:r>
            <a:r>
              <a:rPr lang="ru-RU" sz="2000" b="1" dirty="0" smtClean="0">
                <a:solidFill>
                  <a:srgbClr val="002060"/>
                </a:solidFill>
              </a:rPr>
              <a:t> с дороги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Нам привет скорей!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3571876"/>
            <a:ext cx="282314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Дам тебе я зёрен;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 ты песню спой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Что из стран далёких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Принесла с собой.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А. Плещеев</a:t>
            </a:r>
          </a:p>
          <a:p>
            <a:endParaRPr lang="ru-RU" dirty="0"/>
          </a:p>
        </p:txBody>
      </p:sp>
      <p:pic>
        <p:nvPicPr>
          <p:cNvPr id="6" name="Рисунок 5" descr="0_71fa6_aeb82f49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428624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_2a225_65bfb5e2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14290"/>
            <a:ext cx="414340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275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В.М. Шумков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11</cp:revision>
  <dcterms:created xsi:type="dcterms:W3CDTF">2024-11-27T15:42:55Z</dcterms:created>
  <dcterms:modified xsi:type="dcterms:W3CDTF">2024-12-17T17:05:10Z</dcterms:modified>
</cp:coreProperties>
</file>