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78" r:id="rId3"/>
    <p:sldId id="285" r:id="rId4"/>
    <p:sldId id="288" r:id="rId5"/>
    <p:sldId id="291" r:id="rId6"/>
    <p:sldId id="293" r:id="rId7"/>
    <p:sldId id="297" r:id="rId8"/>
    <p:sldId id="311" r:id="rId9"/>
    <p:sldId id="299" r:id="rId10"/>
    <p:sldId id="312" r:id="rId11"/>
    <p:sldId id="313" r:id="rId12"/>
    <p:sldId id="314" r:id="rId13"/>
    <p:sldId id="301" r:id="rId14"/>
    <p:sldId id="307" r:id="rId15"/>
    <p:sldId id="31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640" y="332657"/>
            <a:ext cx="8712968" cy="864095"/>
          </a:xfrm>
        </p:spPr>
        <p:txBody>
          <a:bodyPr/>
          <a:lstStyle/>
          <a:p>
            <a:r>
              <a:rPr lang="ru-RU" dirty="0" smtClean="0"/>
              <a:t>Педагог – это звучит гордо!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44824"/>
            <a:ext cx="7918648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640" y="1196752"/>
            <a:ext cx="87129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zen_doc/1860332/pub_5d2b2e50cfcc8600ad79d721_5d2b2e71c31e4900aebf47e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3463"/>
            <a:ext cx="9143999" cy="609599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5498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конкурс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9645750"/>
              </p:ext>
            </p:extLst>
          </p:nvPr>
        </p:nvGraphicFramePr>
        <p:xfrm>
          <a:off x="214282" y="908720"/>
          <a:ext cx="8643998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Аттракцион на развитие мелкой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моторики «Вдеть шнурок и завязать дуэтом» (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два педагога,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держась за руки, вдевают шнурок и завязывают его свободной рукой).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2.   Эстафета «Как мы чувствуем друг друга» (у первого педагога завязаны глаза, он должен пройти препятствия с помощью словесной подсказки второго).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44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zen_doc/1860332/pub_5d2b2e50cfcc8600ad79d721_5d2b2e71c31e4900aebf47e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9143999" cy="609599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конкурс капитанов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14282" y="908720"/>
          <a:ext cx="8643998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xmlns="" val="904436100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620688"/>
            <a:ext cx="882221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9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zen_doc/1860332/pub_5d2b2e50cfcc8600ad79d721_5d2b2e71c31e4900aebf47e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9143999" cy="609599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конкурс словесного мастерства «Как наше слово отзовётся»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0709148"/>
              </p:ext>
            </p:extLst>
          </p:nvPr>
        </p:nvGraphicFramePr>
        <p:xfrm>
          <a:off x="214282" y="908720"/>
          <a:ext cx="8644000" cy="403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2000">
                  <a:extLst>
                    <a:ext uri="{9D8B030D-6E8A-4147-A177-3AD203B41FA5}">
                      <a16:colId xmlns:a16="http://schemas.microsoft.com/office/drawing/2014/main" xmlns="" val="2850537160"/>
                    </a:ext>
                  </a:extLst>
                </a:gridCol>
              </a:tblGrid>
              <a:tr h="187171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Великолепная пятёрка</a:t>
                      </a:r>
                    </a:p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«Наконец-то»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Мо-</a:t>
                      </a:r>
                      <a:r>
                        <a:rPr lang="ru-RU" sz="3600" dirty="0" err="1" smtClean="0">
                          <a:solidFill>
                            <a:schemeClr val="tx1"/>
                          </a:solidFill>
                        </a:rPr>
                        <a:t>Педы</a:t>
                      </a:r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«Солнышко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</a:rPr>
                        <a:t> ты моё»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736">
                <a:tc gridSpan="2">
                  <a:txBody>
                    <a:bodyPr/>
                    <a:lstStyle/>
                    <a:p>
                      <a:r>
                        <a:rPr lang="ru-RU" sz="3400" dirty="0" smtClean="0">
                          <a:solidFill>
                            <a:schemeClr val="tx1"/>
                          </a:solidFill>
                        </a:rPr>
                        <a:t>Каждый член команды должен произнести с разными эмоциональными оттенками (радость, удивление, сожаление, гнев, упрёк) эти фразы.</a:t>
                      </a:r>
                      <a:endParaRPr lang="ru-RU" sz="3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675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18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zen_doc/1860332/pub_5d2b2e50cfcc8600ad79d721_5d2b2e71c31e4900aebf47e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9143999" cy="609599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конкурс «Отыщи владельца»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8410108"/>
              </p:ext>
            </p:extLst>
          </p:nvPr>
        </p:nvGraphicFramePr>
        <p:xfrm>
          <a:off x="0" y="762001"/>
          <a:ext cx="9144000" cy="3881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8144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В мешке лежат разные вещи. Их кто-то потерял. Надо помочь</a:t>
                      </a:r>
                      <a:r>
                        <a:rPr lang="ru-RU" sz="4000" baseline="0" dirty="0" smtClean="0">
                          <a:solidFill>
                            <a:schemeClr val="tx1"/>
                          </a:solidFill>
                        </a:rPr>
                        <a:t> найти владельца. </a:t>
                      </a:r>
                      <a:r>
                        <a:rPr lang="ru-RU" sz="4000" baseline="0" dirty="0" smtClean="0">
                          <a:solidFill>
                            <a:schemeClr val="tx1"/>
                          </a:solidFill>
                        </a:rPr>
                        <a:t>Необходимо </a:t>
                      </a:r>
                      <a:r>
                        <a:rPr lang="ru-RU" sz="4000" baseline="0" dirty="0" smtClean="0">
                          <a:solidFill>
                            <a:schemeClr val="tx1"/>
                          </a:solidFill>
                        </a:rPr>
                        <a:t>не только назвать, кому принадлежат эти вещи, а прочитать одно предложение, где эта вещь упоминается.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sana.ru/files/25301/653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7959"/>
            <a:ext cx="9144000" cy="6861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640" y="332657"/>
            <a:ext cx="8712968" cy="864095"/>
          </a:xfrm>
        </p:spPr>
        <p:txBody>
          <a:bodyPr/>
          <a:lstStyle/>
          <a:p>
            <a:r>
              <a:rPr lang="ru-RU" dirty="0" smtClean="0"/>
              <a:t>Педагог – это звучит гордо!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44824"/>
            <a:ext cx="7918648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640" y="1196752"/>
            <a:ext cx="87129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7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pbs.twimg.com/media/D2KXw3cWwAAZ1-N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643998" cy="71438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9850" y="6429395"/>
            <a:ext cx="714380" cy="28575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43010" name="Picture 2" descr="https://userscontent2.emaze.com/images/f88a16b8-4a6e-4be1-928b-6410fb3f8204/1b013d87-89af-4007-8d91-45666c63e6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2" name="Picture 4" descr="https://ds05.infourok.ru/uploads/ex/11a5/0003808c-9020c228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5435575" cy="4076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ensaulyk.aktobe.gov.kz/sites/default/files/Node_70696/23486cedfd1f163d098b6eaf48844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2143140"/>
          </a:xfrm>
        </p:spPr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1 конкурс </a:t>
            </a: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«Приветствие»</a:t>
            </a:r>
            <a:b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Капитан команды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Название команды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Девиз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vatars.mds.yandex.net/get-zen_doc/1860332/pub_5d2b2e50cfcc8600ad79d721_5d2b2e71c31e4900aebf47e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конкурс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«Речевая разминка»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1353442"/>
              </p:ext>
            </p:extLst>
          </p:nvPr>
        </p:nvGraphicFramePr>
        <p:xfrm>
          <a:off x="1000100" y="2132855"/>
          <a:ext cx="7000924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1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574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Мо-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Педы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Великолепная пятёрка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1416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Кукушка купила ушат,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Купать кукушат.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окошке крошку – мошку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Ловко ловит лапой кошка.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1416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Шапка да шубка – вот наш Мишутка.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Маша шила для мартышки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Шубу, шапку и штанишки.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vatars.mds.yandex.net/get-zen_doc/1860332/pub_5d2b2e50cfcc8600ad79d721_5d2b2e71c31e4900aebf47e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429684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конкурс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«Мудрёные вопросы»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2455020"/>
              </p:ext>
            </p:extLst>
          </p:nvPr>
        </p:nvGraphicFramePr>
        <p:xfrm>
          <a:off x="357158" y="1196753"/>
          <a:ext cx="8358246" cy="389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9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753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Великолепная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пятёрка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Мо-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педы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953">
                <a:tc>
                  <a:txBody>
                    <a:bodyPr/>
                    <a:lstStyle/>
                    <a:p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Ленту разрезали на шести местах. Сколько частей получилось?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бочонке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10 ложек мёда. Сколько детей может отведать этот мёд?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4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12 ч. ночи шёл снег. Может ли быть через несколько дней,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это же время, солнечная погода?</a:t>
                      </a:r>
                      <a:endParaRPr lang="ru-RU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Дед, бабка, внучка, Жучка, кошка и мышка вытянули репку. Сколько глаз её увидело?</a:t>
                      </a:r>
                    </a:p>
                    <a:p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817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Настя положила в чай 3 ложки сахара и выпила один стакан. Катя использовала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ложки сахара и выпила 2 стакана. У кого чай слаще?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Мама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связала своим детям 3 шарфа (каждому по одному шарфу) и 3 варежки. Сколько ей осталось связать варежек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vatars.mds.yandex.net/get-zen_doc/1860332/pub_5d2b2e50cfcc8600ad79d721_5d2b2e71c31e4900aebf47e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784726" cy="618851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772816"/>
            <a:ext cx="8175852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конкурс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«Проверка домашнего задания»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Обеим командам исполнить одну и ту же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песню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«Вместе весело шагать по просторам»                                 2. Инсценировать одну и ту же басню: «Стрекоза и Муравей»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zen_doc/1860332/pub_5d2b2e50cfcc8600ad79d721_5d2b2e71c31e4900aebf47e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9143999" cy="609599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5498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конкурс «Решение педагогических ситуаций»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2005262"/>
              </p:ext>
            </p:extLst>
          </p:nvPr>
        </p:nvGraphicFramePr>
        <p:xfrm>
          <a:off x="214282" y="908720"/>
          <a:ext cx="8643998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xmlns="" val="904436100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Мо-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Педы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После уроков к учительнице робко подходит первоклассник и, страшно смущаясь, просит: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-Наталья Викторовна, дайте мне, пожалуйста, телефон Маши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Ерёминой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-Дима,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а зачем тебе?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Мальчик признаётся, что ему нравится Маша, но поговорить в школе не решается. Может,  по телефону получится?                                                                      Как поступить?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Великолепная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пятёрка: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На уроке с конца ряда передаётся записка. Ученики молча читают её, смотрят на потолок и хихикают, после чего передают записку дальше, не особо скрывая её от учителя. Учитель берёт записку и видит сообщение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«Посмотри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на потолок». Он смотрит, в это время класс разражается взрывом хохота.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Учитель выходит из себя, пытается узнать, кто был инициатором, урок сорван.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Как надо было поступить?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08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zen_doc/1860332/pub_5d2b2e50cfcc8600ad79d721_5d2b2e71c31e4900aebf47e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9143999" cy="609599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549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конкурс «Познавательный»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1937710"/>
              </p:ext>
            </p:extLst>
          </p:nvPr>
        </p:nvGraphicFramePr>
        <p:xfrm>
          <a:off x="214282" y="1285860"/>
          <a:ext cx="8643998" cy="362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618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Основная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цель деятельности учителя?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18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Что включает в себя понятие «образование»?</a:t>
                      </a:r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8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Полное название образовательной программы, которой вы руководствуетесь в своей деятельности?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Назовите,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какие варианты АООП реализуются в нашей школе?</a:t>
                      </a:r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у вариантов АООП (9.2., 8.4., 6.4.)?</a:t>
                      </a:r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18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Назовите несколько особых образовательных потребностей у детей с ОВЗ (специальных условий получения ими образования)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Расшифровать: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СИПР, ЗПР, РАС, НОДА, ИУП.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547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Педагог – это звучит гордо!</vt:lpstr>
      <vt:lpstr>Слайд 2</vt:lpstr>
      <vt:lpstr>Слайд 3</vt:lpstr>
      <vt:lpstr>           1 конкурс «Приветствие» 1. Капитан команды 2. Название команды 3. Девиз</vt:lpstr>
      <vt:lpstr> 2 конкурс «Речевая разминка» </vt:lpstr>
      <vt:lpstr> 3 конкурс «Мудрёные вопросы» </vt:lpstr>
      <vt:lpstr> 4 конкурс  «Проверка домашнего задания»  1. Обеим командам исполнить одну и ту же песню «Вместе весело шагать по просторам»                                 2. Инсценировать одну и ту же басню: «Стрекоза и Муравей»</vt:lpstr>
      <vt:lpstr>5 конкурс «Решение педагогических ситуаций» </vt:lpstr>
      <vt:lpstr>6 конкурс «Познавательный» </vt:lpstr>
      <vt:lpstr>7 конкурс Физминутка </vt:lpstr>
      <vt:lpstr>8 конкурс капитанов </vt:lpstr>
      <vt:lpstr>9 конкурс словесного мастерства «Как наше слово отзовётся» </vt:lpstr>
      <vt:lpstr>10 конкурс «Отыщи владельца»</vt:lpstr>
      <vt:lpstr>Слайд 14</vt:lpstr>
      <vt:lpstr>Педагог – это звучит гордо!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Альберт</cp:lastModifiedBy>
  <cp:revision>102</cp:revision>
  <dcterms:created xsi:type="dcterms:W3CDTF">2019-07-02T05:42:21Z</dcterms:created>
  <dcterms:modified xsi:type="dcterms:W3CDTF">2023-02-28T16:44:34Z</dcterms:modified>
</cp:coreProperties>
</file>