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6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C77B-95C9-4D55-B848-D3C544258C9F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39C6B-600C-4F4B-950B-F39B57F12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6263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C77B-95C9-4D55-B848-D3C544258C9F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39C6B-600C-4F4B-950B-F39B57F12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2272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C77B-95C9-4D55-B848-D3C544258C9F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39C6B-600C-4F4B-950B-F39B57F12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8933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C77B-95C9-4D55-B848-D3C544258C9F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39C6B-600C-4F4B-950B-F39B57F12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8432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C77B-95C9-4D55-B848-D3C544258C9F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39C6B-600C-4F4B-950B-F39B57F12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9844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C77B-95C9-4D55-B848-D3C544258C9F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39C6B-600C-4F4B-950B-F39B57F12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4974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C77B-95C9-4D55-B848-D3C544258C9F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39C6B-600C-4F4B-950B-F39B57F12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9332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C77B-95C9-4D55-B848-D3C544258C9F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39C6B-600C-4F4B-950B-F39B57F12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6083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C77B-95C9-4D55-B848-D3C544258C9F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39C6B-600C-4F4B-950B-F39B57F12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7790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C77B-95C9-4D55-B848-D3C544258C9F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39C6B-600C-4F4B-950B-F39B57F12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5147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C77B-95C9-4D55-B848-D3C544258C9F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39C6B-600C-4F4B-950B-F39B57F12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131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DC77B-95C9-4D55-B848-D3C544258C9F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39C6B-600C-4F4B-950B-F39B57F12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4113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G:\&#1075;&#1077;&#1088;&#1086;&#1081;(4)\&#1087;&#1077;&#1089;&#1085;&#1103;%20&#1076;&#1083;&#1103;%20&#1087;&#1088;&#1077;&#1079;&#1077;&#1085;&#1090;&#1072;&#1094;&#1080;&#1080;.mp3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shareslide.ru/img/thumbs/d84f32c0a024ddf1d3dde6ee108e28a5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shareslide.ru/img/thumbs/d84f32c0a024ddf1d3dde6ee108e28a5-800x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Сергей\Desktop\d84f32c0a024ddf1d3dde6ee108e28a5-800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44000" cy="6850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87383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avatars.mds.yandex.net/i?id=d859690417cf0c3cde1227e0c8714d86312c68ba-9849134-images-thumbs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280920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32988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6000"/>
    </mc:Choice>
    <mc:Fallback>
      <p:transition spd="slow" advClick="0" advTm="6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4" name="Picture 4" descr="https://toptechnics.ru/wp-content/uploads/2022/01/%D0%BF%D0%B0%D0%BD%D1%86%D0%B8%D1%80%D1%8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0860" y="260648"/>
            <a:ext cx="8609612" cy="5880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49501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6000"/>
    </mc:Choice>
    <mc:Fallback>
      <p:transition spd="slow" advClick="0" advTm="6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politnavigator.net/wp-content/uploads/2022/07/maxresdefault-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296"/>
            <a:ext cx="8712968" cy="653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01279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6000"/>
    </mc:Choice>
    <mc:Fallback>
      <p:transition spd="slow" advClick="0" advTm="6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20" name="Picture 4" descr="https://img.razrisyika.ru/kart/120/479278-rossiyskaya-voennaya-tehnika-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8" cy="6120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79033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6000"/>
    </mc:Choice>
    <mc:Fallback>
      <p:transition spd="slow" advClick="0" advTm="6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dayonline.ru/public/wysiwyg/images/3816772_lar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2401"/>
            <a:ext cx="8784976" cy="6508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01022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6000"/>
    </mc:Choice>
    <mc:Fallback>
      <p:transition spd="slow" advClick="0" advTm="6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 descr="C:\Users\Сергей\Desktop\1b903c16645b3f4301248d54e0a7b4c7-800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4586"/>
            <a:ext cx="8928992" cy="6474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038463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Сергей\Desktop\1-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964488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54112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Сергей\Desktop\71f600ab-bce3-54a6-9511-8ea50939497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736" y="27142"/>
            <a:ext cx="9146735" cy="683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58817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Сергей\Desktop\screen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04329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песня для презентации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 cstate="print"/>
          <a:stretch>
            <a:fillRect/>
          </a:stretch>
        </p:blipFill>
        <p:spPr>
          <a:xfrm>
            <a:off x="-684584" y="548680"/>
            <a:ext cx="304800" cy="304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80528" y="980728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Сергей\Desktop\vdv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796359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6000"/>
    </mc:Choice>
    <mc:Fallback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C:\Users\%D0%A1%D0%B5%D1%80%D0%B3%D0%B5%D0%B9\Desktop\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C:\Users\%D0%A1%D0%B5%D1%80%D0%B3%D0%B5%D0%B9\Desktop\maxresdefault-8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C:\Users\%D0%A1%D0%B5%D1%80%D0%B3%D0%B5%D0%B9\Desktop\maxresdefault-8.webp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cdn.culture.ru/images/f1d9f12e-a38e-5574-8f44-e623b380dde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392" y="160337"/>
            <a:ext cx="8817096" cy="6464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77656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6000"/>
    </mc:Choice>
    <mc:Fallback>
      <p:transition spd="slow" advClick="0" advTm="6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img.razrisyika.ru/kart/52/1200/207298-armiya-rossii-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53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76458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6000"/>
    </mc:Choice>
    <mc:Fallback>
      <p:transition spd="slow" advClick="0" advTm="6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 descr="https://avatars.mds.yandex.net/i?id=fb2614bc6409e7046c3b7f0bbe6e35a10d0cbc8d-12260990-images-thumbs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64096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97734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6000"/>
    </mc:Choice>
    <mc:Fallback>
      <p:transition spd="slow" advClick="0" advTm="6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derelik.club/uploads/posts/2021-12/1640286375_22-drikus-club-p-voennaya-tekhnika-rossiiskoi-armii-tekhnik-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88000"/>
            <a:ext cx="8784976" cy="6653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08707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6000"/>
    </mc:Choice>
    <mc:Fallback>
      <p:transition spd="slow" advClick="0" advTm="6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https://avatars.mds.yandex.net/i?id=a9fbaa607bedcc9976058da88b74652c78b659b4-10805353-images-thumbs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8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02702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6000"/>
    </mc:Choice>
    <mc:Fallback>
      <p:transition spd="slow" advClick="0" advTm="600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0</Words>
  <Application>Microsoft Office PowerPoint</Application>
  <PresentationFormat>Экран (4:3)</PresentationFormat>
  <Paragraphs>0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Admin</cp:lastModifiedBy>
  <cp:revision>8</cp:revision>
  <dcterms:created xsi:type="dcterms:W3CDTF">2024-02-15T13:24:41Z</dcterms:created>
  <dcterms:modified xsi:type="dcterms:W3CDTF">2024-03-12T14:29:29Z</dcterms:modified>
</cp:coreProperties>
</file>