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84" r:id="rId6"/>
    <p:sldId id="259" r:id="rId7"/>
    <p:sldId id="280" r:id="rId8"/>
    <p:sldId id="260" r:id="rId9"/>
    <p:sldId id="261" r:id="rId10"/>
    <p:sldId id="262" r:id="rId11"/>
    <p:sldId id="285" r:id="rId12"/>
    <p:sldId id="286" r:id="rId13"/>
    <p:sldId id="263" r:id="rId14"/>
    <p:sldId id="281" r:id="rId15"/>
    <p:sldId id="264" r:id="rId16"/>
    <p:sldId id="266" r:id="rId17"/>
    <p:sldId id="288" r:id="rId18"/>
    <p:sldId id="287" r:id="rId19"/>
    <p:sldId id="265" r:id="rId20"/>
    <p:sldId id="282" r:id="rId21"/>
    <p:sldId id="268" r:id="rId22"/>
    <p:sldId id="277" r:id="rId23"/>
    <p:sldId id="278" r:id="rId24"/>
    <p:sldId id="279" r:id="rId25"/>
    <p:sldId id="269" r:id="rId26"/>
    <p:sldId id="270" r:id="rId27"/>
    <p:sldId id="271" r:id="rId28"/>
    <p:sldId id="27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78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120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591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915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859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1627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7336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2165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9578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31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6972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D994E-669F-4D94-99D2-1692B867A7C6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16083-9663-405B-A9E2-EE1B7C9FE8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469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3;&#1077;&#1088;&#1086;&#1080;%20&#1047;&#1072;&#1091;&#1088;&#1072;&#1083;&#1100;&#1103;%20&#1053;&#1086;&#1074;&#1099;&#1081;\SHaman_-_Vstanem_76095381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ергей\Desktop\2023-02-02-14-25-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433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Haman_-_Vstanem_7609538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-6034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4246022"/>
      </p:ext>
    </p:extLst>
  </p:cSld>
  <p:clrMapOvr>
    <a:masterClrMapping/>
  </p:clrMapOvr>
  <p:transition advTm="70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ергей\Desktop\7a90cedbd772acaf146e9b7c4413e92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8707797"/>
      </p:ext>
    </p:extLst>
  </p:cSld>
  <p:clrMapOvr>
    <a:masterClrMapping/>
  </p:clrMapOvr>
  <p:transition advTm="708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резентация Афганистан в литературе. доклад, проек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215370" cy="615672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98b6397d620aa3dcdd4a7677f21d83d3336656e8-1080354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86808" cy="6210256"/>
          </a:xfrm>
          <a:prstGeom prst="rect">
            <a:avLst/>
          </a:prstGeom>
          <a:noFill/>
        </p:spPr>
      </p:pic>
    </p:spTree>
  </p:cSld>
  <p:clrMapOvr>
    <a:masterClrMapping/>
  </p:clrMapOvr>
  <p:transition advTm="706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ергей\Desktop\t1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333216"/>
      </p:ext>
    </p:extLst>
  </p:cSld>
  <p:clrMapOvr>
    <a:masterClrMapping/>
  </p:clrMapOvr>
  <p:transition advTm="7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cdn.culture.ru/images/97fe1ce9-3cde-5303-99ea-57953980097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8448226"/>
      </p:ext>
    </p:extLst>
  </p:cSld>
  <p:clrMapOvr>
    <a:masterClrMapping/>
  </p:clrMapOvr>
  <p:transition advTm="702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ергей\Desktop\jR-vKMPVv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4368659"/>
      </p:ext>
    </p:extLst>
  </p:cSld>
  <p:clrMapOvr>
    <a:masterClrMapping/>
  </p:clrMapOvr>
  <p:transition advTm="716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Сергей\Desktop\30a673b82326cae95f2b14b420fe82cc4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7" y="0"/>
            <a:ext cx="9136063" cy="686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814846"/>
      </p:ext>
    </p:extLst>
  </p:cSld>
  <p:clrMapOvr>
    <a:masterClrMapping/>
  </p:clrMapOvr>
  <p:transition advTm="7223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643998" cy="641512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0" name="Picture 2" descr="https://avatars.mds.yandex.net/i?id=372a7082e038d328d4fdae718355a6fe4c826c74-1086821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188714" cy="45720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428604"/>
            <a:ext cx="4357718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Овчинников Дмитрий Александрович</a:t>
            </a:r>
          </a:p>
          <a:p>
            <a:pPr algn="ctr"/>
            <a:endParaRPr lang="ru-RU" sz="3200" dirty="0"/>
          </a:p>
        </p:txBody>
      </p:sp>
      <p:pic>
        <p:nvPicPr>
          <p:cNvPr id="7" name="Рисунок 6" descr="Памяти павших на Северном Кавказе по&#10;                      Курганской област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000108"/>
            <a:ext cx="32147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488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643998" cy="641512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0" name="Picture 2" descr="https://avatars.mds.yandex.net/i?id=372a7082e038d328d4fdae718355a6fe4c826c74-1086821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188714" cy="45720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428604"/>
            <a:ext cx="4357718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Михалев Владимир Дмитриевич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Памяти павших на Северном Кавказе по&#10;                      Курганской област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000108"/>
            <a:ext cx="335758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ергей\Desktop\habkrf0Da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9" y="0"/>
            <a:ext cx="9120421" cy="682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5556144"/>
      </p:ext>
    </p:extLst>
  </p:cSld>
  <p:clrMapOvr>
    <a:masterClrMapping/>
  </p:clrMapOvr>
  <p:transition advTm="78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ергей\Desktop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28992" cy="61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1432253"/>
      </p:ext>
    </p:extLst>
  </p:cSld>
  <p:clrMapOvr>
    <a:masterClrMapping/>
  </p:clrMapOvr>
  <p:transition advTm="6957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avatars.mds.yandex.net/i?id=03db68f7e7d2ad51072dd5745ab2bc7771651644-7047516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4994279"/>
      </p:ext>
    </p:extLst>
  </p:cSld>
  <p:clrMapOvr>
    <a:masterClrMapping/>
  </p:clrMapOvr>
  <p:transition advTm="8205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Сергей\Desktop\1677658191_bronk-club-p-otkritka-zashchitniku-donbassa-krasivo-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1256510"/>
      </p:ext>
    </p:extLst>
  </p:cSld>
  <p:clrMapOvr>
    <a:masterClrMapping/>
  </p:clrMapOvr>
  <p:transition advTm="6786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герой(4)\image-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799"/>
            <a:ext cx="9144000" cy="646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9813330"/>
      </p:ext>
    </p:extLst>
  </p:cSld>
  <p:clrMapOvr>
    <a:masterClrMapping/>
  </p:clrMapOvr>
  <p:transition advTm="815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герой(4)\kIY2LVWI5r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6801517"/>
      </p:ext>
    </p:extLst>
  </p:cSld>
  <p:clrMapOvr>
    <a:masterClrMapping/>
  </p:clrMapOvr>
  <p:transition advTm="728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герой(4)\bFwORsMwUM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6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3448837"/>
      </p:ext>
    </p:extLst>
  </p:cSld>
  <p:clrMapOvr>
    <a:masterClrMapping/>
  </p:clrMapOvr>
  <p:transition advTm="7145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герой(4)\bPp1xgD18T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1346860"/>
      </p:ext>
    </p:extLst>
  </p:cSld>
  <p:clrMapOvr>
    <a:masterClrMapping/>
  </p:clrMapOvr>
  <p:transition advTm="7067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герой(4)\e7PBcbmV8_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483" y="332656"/>
            <a:ext cx="8759006" cy="613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0297360"/>
      </p:ext>
    </p:extLst>
  </p:cSld>
  <p:clrMapOvr>
    <a:masterClrMapping/>
  </p:clrMapOvr>
  <p:transition advTm="172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герой(4)\tC83m7t0AR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8982"/>
            <a:ext cx="8784976" cy="59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604195"/>
      </p:ext>
    </p:extLst>
  </p:cSld>
  <p:clrMapOvr>
    <a:masterClrMapping/>
  </p:clrMapOvr>
  <p:transition advTm="7956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gas-kvas.com/grafic/uploads/posts/2023-09/1695854806_gas-kvas-com-p-otkritka-pamyati-usopshego-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6274306"/>
      </p:ext>
    </p:extLst>
  </p:cSld>
  <p:clrMapOvr>
    <a:masterClrMapping/>
  </p:clrMapOvr>
  <p:transition advTm="776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ергей\Desktop\dae8ceef51dec7eb5962596d0af79b81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45" y="0"/>
            <a:ext cx="909745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753905"/>
      </p:ext>
    </p:extLst>
  </p:cSld>
  <p:clrMapOvr>
    <a:masterClrMapping/>
  </p:clrMapOvr>
  <p:transition advTm="737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ергей\Desktop\10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460432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7931296"/>
      </p:ext>
    </p:extLst>
  </p:cSld>
  <p:clrMapOvr>
    <a:masterClrMapping/>
  </p:clrMapOvr>
  <p:transition advTm="753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29190" y="357166"/>
            <a:ext cx="392909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Кирилл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Алексеевич Евстигнеев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/>
              <a:t>Дважды Герой Советского Союза</a:t>
            </a:r>
          </a:p>
        </p:txBody>
      </p:sp>
      <p:pic>
        <p:nvPicPr>
          <p:cNvPr id="3076" name="Picture 4" descr="https://fsd.multiurok.ru/html/2020/04/26/s_5ea5c5baabbf8/1431400_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500594" cy="6240825"/>
          </a:xfrm>
          <a:prstGeom prst="rect">
            <a:avLst/>
          </a:prstGeom>
          <a:noFill/>
        </p:spPr>
      </p:pic>
      <p:pic>
        <p:nvPicPr>
          <p:cNvPr id="3082" name="Picture 10" descr="https://fsd.multiurok.ru/html/2020/04/26/s_5ea5c5baabbf8/1431400_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500438"/>
            <a:ext cx="3905275" cy="2928958"/>
          </a:xfrm>
          <a:prstGeom prst="rect">
            <a:avLst/>
          </a:prstGeom>
          <a:noFill/>
        </p:spPr>
      </p:pic>
    </p:spTree>
  </p:cSld>
  <p:clrMapOvr>
    <a:masterClrMapping/>
  </p:clrMapOvr>
  <p:transition advTm="842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ергей\Desktop\26443246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876" y="260648"/>
            <a:ext cx="857860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9232506"/>
      </p:ext>
    </p:extLst>
  </p:cSld>
  <p:clrMapOvr>
    <a:masterClrMapping/>
  </p:clrMapOvr>
  <p:transition advTm="719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prezentacii.org/upload/cloud/19/06/151573/images/screen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099"/>
            <a:ext cx="8808913" cy="669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4582270"/>
      </p:ext>
    </p:extLst>
  </p:cSld>
  <p:clrMapOvr>
    <a:masterClrMapping/>
  </p:clrMapOvr>
  <p:transition advTm="709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ергей\Desktop\NYAG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2128697"/>
      </p:ext>
    </p:extLst>
  </p:cSld>
  <p:clrMapOvr>
    <a:masterClrMapping/>
  </p:clrMapOvr>
  <p:transition advTm="689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ергей\Desktop\498628-96eb962643bdd975a1cfed75bee1c67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6" y="116632"/>
            <a:ext cx="893553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2454294"/>
      </p:ext>
    </p:extLst>
  </p:cSld>
  <p:clrMapOvr>
    <a:masterClrMapping/>
  </p:clrMapOvr>
  <p:transition advTm="733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15</Words>
  <Application>Microsoft Office PowerPoint</Application>
  <PresentationFormat>Экран (4:3)</PresentationFormat>
  <Paragraphs>8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Программист</cp:lastModifiedBy>
  <cp:revision>8</cp:revision>
  <dcterms:created xsi:type="dcterms:W3CDTF">2024-02-25T12:30:33Z</dcterms:created>
  <dcterms:modified xsi:type="dcterms:W3CDTF">2024-02-26T05:43:23Z</dcterms:modified>
</cp:coreProperties>
</file>