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01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66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30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78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93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46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70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81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2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62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80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516FF-C9F7-4799-B6EA-BDDD36830BD4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83D2-66D6-4E7D-9B4F-5C83D61C4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42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герой(4)\09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8429652" cy="562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348" y="214290"/>
            <a:ext cx="764386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Специальная военная операция Вооруженных сил Российской Федерации </a:t>
            </a:r>
          </a:p>
          <a:p>
            <a:pPr algn="ctr"/>
            <a:r>
              <a:rPr lang="ru-RU" sz="2800" dirty="0" smtClean="0"/>
              <a:t>Началась 24 февраля 2022 года.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1159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герой(4)\5f10f3024bf1f83aa414eefbab6e2cf81a20a1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764"/>
            <a:ext cx="9144000" cy="60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222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герой(4)\iVDJjhD_e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190"/>
            <a:ext cx="9144000" cy="609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22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герой(4)\e7PBcbmV8_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190"/>
            <a:ext cx="9144000" cy="609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548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герой(4)\36a5ab270ac8a59666cd1490af18cbdee3d8b4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052"/>
            <a:ext cx="9144000" cy="602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9804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8</cp:revision>
  <dcterms:created xsi:type="dcterms:W3CDTF">2024-02-16T06:23:35Z</dcterms:created>
  <dcterms:modified xsi:type="dcterms:W3CDTF">2024-02-27T14:18:03Z</dcterms:modified>
</cp:coreProperties>
</file>