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68" r:id="rId4"/>
    <p:sldId id="269" r:id="rId5"/>
    <p:sldId id="279" r:id="rId6"/>
    <p:sldId id="271" r:id="rId7"/>
    <p:sldId id="278" r:id="rId8"/>
    <p:sldId id="276" r:id="rId9"/>
    <p:sldId id="277" r:id="rId10"/>
    <p:sldId id="295" r:id="rId11"/>
    <p:sldId id="287" r:id="rId12"/>
    <p:sldId id="289" r:id="rId13"/>
    <p:sldId id="280" r:id="rId14"/>
    <p:sldId id="282" r:id="rId15"/>
    <p:sldId id="283" r:id="rId16"/>
    <p:sldId id="293" r:id="rId17"/>
    <p:sldId id="297" r:id="rId18"/>
    <p:sldId id="299" r:id="rId19"/>
    <p:sldId id="300" r:id="rId20"/>
    <p:sldId id="301" r:id="rId21"/>
    <p:sldId id="302" r:id="rId22"/>
    <p:sldId id="29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87" autoAdjust="0"/>
    <p:restoredTop sz="94660"/>
  </p:normalViewPr>
  <p:slideViewPr>
    <p:cSldViewPr>
      <p:cViewPr>
        <p:scale>
          <a:sx n="61" d="100"/>
          <a:sy n="61" d="100"/>
        </p:scale>
        <p:origin x="-1620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avatars.mds.yandex.net/i?id=b3944473871c1e1a8083da055cf4486391797cf1-8762941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2408022" cy="1785950"/>
          </a:xfrm>
          <a:prstGeom prst="rect">
            <a:avLst/>
          </a:prstGeom>
          <a:noFill/>
        </p:spPr>
      </p:pic>
      <p:pic>
        <p:nvPicPr>
          <p:cNvPr id="3" name="Picture 2" descr="https://proza.ru/pics/2016/08/02/11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285728"/>
            <a:ext cx="1857388" cy="1394109"/>
          </a:xfrm>
          <a:prstGeom prst="rect">
            <a:avLst/>
          </a:prstGeom>
          <a:noFill/>
        </p:spPr>
      </p:pic>
      <p:pic>
        <p:nvPicPr>
          <p:cNvPr id="4" name="Рисунок 3" descr="https://avatars.mds.yandex.net/i?id=974d315392135c34f6b11f3fd4658c3c-5232923-images-thumbs&amp;n=13"/>
          <p:cNvPicPr/>
          <p:nvPr/>
        </p:nvPicPr>
        <p:blipFill>
          <a:blip r:embed="rId4"/>
          <a:srcRect l="7963" t="28438" r="5855" b="5000"/>
          <a:stretch>
            <a:fillRect/>
          </a:stretch>
        </p:blipFill>
        <p:spPr bwMode="auto">
          <a:xfrm>
            <a:off x="4714876" y="285728"/>
            <a:ext cx="1857388" cy="1428760"/>
          </a:xfrm>
          <a:prstGeom prst="rect">
            <a:avLst/>
          </a:prstGeom>
          <a:noFill/>
        </p:spPr>
      </p:pic>
      <p:pic>
        <p:nvPicPr>
          <p:cNvPr id="5" name="Picture 2" descr="https://avatars.mds.yandex.net/i?id=be679b1a9e6a4ea72830fb2a6a689eeec3cba551-9701815-images-thumbs&amp;n=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357166"/>
            <a:ext cx="2071702" cy="1714512"/>
          </a:xfrm>
          <a:prstGeom prst="rect">
            <a:avLst/>
          </a:prstGeom>
          <a:noFill/>
        </p:spPr>
      </p:pic>
      <p:pic>
        <p:nvPicPr>
          <p:cNvPr id="6" name="Picture 2" descr="https://avatars.mds.yandex.net/i?id=309080c768ba2ec9a0d0034f549104e5e54fc6b2-12460761-images-thumbs&amp;n=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2428868"/>
            <a:ext cx="2346463" cy="1714512"/>
          </a:xfrm>
          <a:prstGeom prst="rect">
            <a:avLst/>
          </a:prstGeom>
          <a:noFill/>
        </p:spPr>
      </p:pic>
      <p:pic>
        <p:nvPicPr>
          <p:cNvPr id="7" name="Picture 2" descr="https://avatars.mds.yandex.net/i?id=4e65a1d6b4bd9bcf89c1474ae242e34224f48287-4882666-images-thumbs&amp;n=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6116" y="1928802"/>
            <a:ext cx="2597339" cy="1928826"/>
          </a:xfrm>
          <a:prstGeom prst="rect">
            <a:avLst/>
          </a:prstGeom>
          <a:noFill/>
        </p:spPr>
      </p:pic>
      <p:pic>
        <p:nvPicPr>
          <p:cNvPr id="8" name="Picture 2" descr="https://avatars.mds.yandex.net/i?id=ff3cebf7d4fb5468ff38390dfb1f33e035106509-10897519-images-thumbs&amp;n=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29388" y="2428868"/>
            <a:ext cx="2346463" cy="1714512"/>
          </a:xfrm>
          <a:prstGeom prst="rect">
            <a:avLst/>
          </a:prstGeom>
          <a:noFill/>
        </p:spPr>
      </p:pic>
      <p:pic>
        <p:nvPicPr>
          <p:cNvPr id="9" name="Picture 2" descr="https://avatars.mds.yandex.net/i?id=afdbf0802f907ac9129a96227d537019269588eb-10996732-images-thumbs&amp;n=1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5720" y="4572008"/>
            <a:ext cx="2573776" cy="1928826"/>
          </a:xfrm>
          <a:prstGeom prst="rect">
            <a:avLst/>
          </a:prstGeom>
          <a:noFill/>
        </p:spPr>
      </p:pic>
      <p:pic>
        <p:nvPicPr>
          <p:cNvPr id="10" name="Picture 2" descr="https://avatars.mds.yandex.net/i?id=1798afa3c6c9031ddf31cb9156ecc28739e5090b-10917150-images-thumbs&amp;n=1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071802" y="4000504"/>
            <a:ext cx="3214711" cy="2441954"/>
          </a:xfrm>
          <a:prstGeom prst="rect">
            <a:avLst/>
          </a:prstGeom>
          <a:noFill/>
        </p:spPr>
      </p:pic>
      <p:pic>
        <p:nvPicPr>
          <p:cNvPr id="11" name="Picture 2" descr="https://avatars.mds.yandex.net/i?id=36e92c1e01759e53d288c6fc4d146f4cb99098a4-10637677-images-thumbs&amp;n=1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421998" y="4643446"/>
            <a:ext cx="2364844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36" name="Picture 24" descr="https://avatars.mds.yandex.net/i?id=54004a53a9691133c66d9fa1b608a4f8d0a1c79c-12522847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314653"/>
          </a:xfrm>
          <a:prstGeom prst="rect">
            <a:avLst/>
          </a:prstGeom>
          <a:noFill/>
        </p:spPr>
      </p:pic>
      <p:pic>
        <p:nvPicPr>
          <p:cNvPr id="38916" name="Picture 4" descr="https://avatars.mds.yandex.net/i?id=618d200a060322cd1ae444afaf439a08226b4f09-4810024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000504"/>
            <a:ext cx="3786214" cy="2524143"/>
          </a:xfrm>
          <a:prstGeom prst="rect">
            <a:avLst/>
          </a:prstGeom>
          <a:noFill/>
        </p:spPr>
      </p:pic>
      <p:pic>
        <p:nvPicPr>
          <p:cNvPr id="38918" name="Picture 6" descr="https://avatars.mds.yandex.net/i?id=82b89b14e8676036cc273c23a4ec23848c6fe64a-10852653-images-thumbs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1000108"/>
            <a:ext cx="3408732" cy="2571768"/>
          </a:xfrm>
          <a:prstGeom prst="rect">
            <a:avLst/>
          </a:prstGeom>
          <a:noFill/>
        </p:spPr>
      </p:pic>
      <p:pic>
        <p:nvPicPr>
          <p:cNvPr id="38920" name="Picture 8" descr="https://avatars.mds.yandex.net/i?id=2661cb504ec0292002e4485ae42ff9189bd7e1e4-5115981-images-thumbs&amp;n=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857232"/>
            <a:ext cx="3929058" cy="2619373"/>
          </a:xfrm>
          <a:prstGeom prst="rect">
            <a:avLst/>
          </a:prstGeom>
          <a:noFill/>
        </p:spPr>
      </p:pic>
      <p:pic>
        <p:nvPicPr>
          <p:cNvPr id="38922" name="Picture 10" descr="https://avatars.mds.yandex.net/i?id=baa3cd79b5b49211635a0be81d9c200377708f4b-10289673-images-thumbs&amp;n=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6314" y="4214818"/>
            <a:ext cx="3955269" cy="2290761"/>
          </a:xfrm>
          <a:prstGeom prst="rect">
            <a:avLst/>
          </a:prstGeom>
          <a:noFill/>
        </p:spPr>
      </p:pic>
      <p:pic>
        <p:nvPicPr>
          <p:cNvPr id="38914" name="Picture 2" descr="https://avatars.mds.yandex.net/i?id=a76afb0f735b1b32f5a2f7a46cfa92f82187189f-12463602-images-thumbs&amp;n=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57422" y="2214554"/>
            <a:ext cx="4352925" cy="3048001"/>
          </a:xfrm>
          <a:prstGeom prst="rect">
            <a:avLst/>
          </a:prstGeom>
          <a:noFill/>
        </p:spPr>
      </p:pic>
      <p:sp>
        <p:nvSpPr>
          <p:cNvPr id="38928" name="AutoShape 16" descr="https://yandex-images.clstorage.net/56FhDH079/941d20iihW/MeKFNWna0v-0uZpstFa0ZgNPP8iBozH4KVnm5tExm4UrOzzmkIXlflgg-L4VoPsSiL0kSU7py6gBTme9_sdhVXPgxHkqm82q5PONJ_hRvWIcBCKAgeQtqiJO_buJYZvtTUoYk_z6gQ4sXID0TP-oFMCgMA8i1I3QXW9CrIXIYW4ry70gUMGz15ie5FOXUaJFKC4V4KfFOaEEWo6c_yb4wXBmNYP3xqEJJHehwFn-iybI7RYpDMThz1BFU6i9yXJ7N8qzFnfYieeCiOJmgVmyZjITEuGa5xGuA26qndElzfBbaDiTzPawFhtAmMFh2rgb_OAPPBnf2f9PQ1OWiNBgTTXzsxxv_rH8paHNT6V3h04_IAnIn8AgizBXt5nNNM3jV3oXsvDYpS0_Z5TrQ-SdBML4EDw_x_XqTVhHrKPWQ1oPxbMedsGf96q68XKlfp12HQse7JDDMokrX4GBziLk0FVSIbzy1r8pGlqK6l3hjznz4iUCJcnp0XlTYLWE7l1EF-W1G3nhi9Ggj_B2mHO4TxYmK_2c7iC0JVKPpO4H8OBdTRay59a-PRNWi_Rq3qYg8cYEIznC49peSmy9j-xvfg7XuQxo25Lhg6jzeLpRvGEaBhLnoe0cjSVRiY_YNvzadUIVocndgTY8ULvLZti9If_NFz4IxPj2ZW9nprzTXWMw97w9X_yl3ZKt2FGPdIFFAgI495_vMYMlf72-0yLGy3NqELP3_4UuGG-L5H_QvSj9ywAyFcHP301maZKGz2tTJsSAA2HgheGngPd-s2m0dAMxMMm46DuTNnuSnvo58PpcWBeh1-2ABDh_q_pD2qIz0coPHSr5xdB0cUuVpfZgVTfmlA133aXdtYjXd59xo2QpBCjUluMqiipSl7rbKMXgU1gYpOLAmSMNR73Jft2ENcnhMzIx2t_MWXNjuo_Ld1kEx7gbXMKq1Lys4kGsf6lrGi004JjKLYwRd4im_g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30" name="AutoShape 18" descr="https://yandex-images.clstorage.net/56FhDH079/941d20iihW/MeKFNWna0v-0uZpstFa0ZgNPP8iBozH4KVnm5tExm4UrOzzmkIXlflgg-L4VoPsSiL0kSU7py6gBTme9_sdhVXPgxHkqm82q5PONJ_hRvWIcBCKAgeQtqiJO_buJYZvtTUoYk_z6gQ4sXID0TP-oFMCgMA8i1I3QXW9CrIXIYW4ry70gUMGz15ie5FOXUaJFKC4V4KfFOaEEWo6c_yb4wXBmNYP3xqEJJHehwFn-iybI7RYpDMThz1BFU6i9yXJ7N8qzFnfYieeCiOJmgVmyZjITEuGa5xGuA26qndElzfBbaDiTzPawFhtAmMFh2rgb_OAPPBnf2f9PQ1OWiNBgTTXzsxxv_rH8paHNT6V3h04_IAnIn8AgizBXt5nNNM3jV3oXsvDYpS0_Z5TrQ-SdBML4EDw_x_XqTVhHrKPWQ1oPxbMedsGf96q68XKlfp12HQse7JDDMokrX4GBziLk0FVSIbzy1r8pGlqK6l3hjznz4iUCJcnp0XlTYLWE7l1EF-W1G3nhi9Ggj_B2mHO4TxYmK_2c7iC0JVKPpO4H8OBdTRay59a-PRNWi_Rq3qYg8cYEIznC49peSmy9j-xvfg7XuQxo25Lhg6jzeLpRvGEaBhLnoe0cjSVRiY_YNvzadUIVocndgTY8ULvLZti9If_NFz4IxPj2ZW9nprzTXWMw97w9X_yl3ZKt2FGPdIFFAgI495_vMYMlf72-0yLGy3NqELP3_4UuGG-L5H_QvSj9ywAyFcHP301maZKGz2tTJsSAA2HgheGngPd-s2m0dAMxMMm46DuTNnuSnvo58PpcWBeh1-2ABDh_q_pD2qIz0coPHSr5xdB0cUuVpfZgVTfmlA133aXdtYjXd59xo2QpBCjUluMqiipSl7rbKMXgU1gYpOLAmSMNR73Jft2ENcnhMzIx2t_MWXNjuo_Ld1kEx7gbXMKq1Lys4kGsf6lrGi004JjKLYwRd4im_g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32" name="AutoShape 20" descr="https://yandex-images.clstorage.net/56FhDH079/941d20iihW/MeKFNWna0v-0uZpstFa0ZgNPP8iBozH4KVnm5tExm4UrOzzmkIXlflgg-L4VoPsSiL0kSU7py6gBTme9_sdhVXPgxHkqm82q5PONJ_hRvWIcBCKAgeQtqiJO_buJYZvtTUoYk_z6gQ4sXID0TP-oFMCgMA8i1I3QXW9CrIXIYW4ry70gUMGz15ie5FOXUaJFKC4V4KfFOaEEWo6c_yb4wXBmNYP3xqEJJHehwFn-iybI7RYpDMThz1BFU6i9yXJ7N8qzFnfYieeCiOJmgVmyZjITEuGa5xGuA26qndElzfBbaDiTzPawFhtAmMFh2rgb_OAPPBnf2f9PQ1OWiNBgTTXzsxxv_rH8paHNT6V3h04_IAnIn8AgizBXt5nNNM3jV3oXsvDYpS0_Z5TrQ-SdBML4EDw_x_XqTVhHrKPWQ1oPxbMedsGf96q68XKlfp12HQse7JDDMokrX4GBziLk0FVSIbzy1r8pGlqK6l3hjznz4iUCJcnp0XlTYLWE7l1EF-W1G3nhi9Ggj_B2mHO4TxYmK_2c7iC0JVKPpO4H8OBdTRay59a-PRNWi_Rq3qYg8cYEIznC49peSmy9j-xvfg7XuQxo25Lhg6jzeLpRvGEaBhLnoe0cjSVRiY_YNvzadUIVocndgTY8ULvLZti9If_NFz4IxPj2ZW9nprzTXWMw97w9X_yl3ZKt2FGPdIFFAgI495_vMYMlf72-0yLGy3NqELP3_4UuGG-L5H_QvSj9ywAyFcHP301maZKGz2tTJsSAA2HgheGngPd-s2m0dAMxMMm46DuTNnuSnvo58PpcWBeh1-2ABDh_q_pD2qIz0coPHSr5xdB0cUuVpfZgVTfmlA133aXdtYjXd59xo2QpBCjUluMqiipSl7rbKMXgU1gYpOLAmSMNR73Jft2ENcnhMzIx2t_MWXNjuo_Ld1kEx7gbXMKq1Lys4kGsf6lrGi004JjKLYwRd4im_g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34" name="Picture 22" descr="https://sun9-65.userapi.com/impf/c622219/v622219736/15161/--l9YIXJimo.jpg?size=604x112&amp;quality=96&amp;sign=5f6f19ba404dd847ba896214be7668c3&amp;type=album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643042" y="214290"/>
            <a:ext cx="5753100" cy="1066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yandex-images.clstorage.net/56FhDH079/941d20iihW/MeKFNWna0v-0uZpstFa0ZgNPP8iBozH4KVnmtNVpkIskOGGwwdThcw4h_Lobo_xJjr9zHE3pzPwEEj3t-8djVHPik3kim8Sm5vqNOLxVsWQeEnzZnfk1pTMburjEa8aPIzgGjuL0kRgkR4fKZN-1ENbqJwJT-djHagtMt43jdHsq5ag4U-WI2biF8V2BaJZBEhMX_rrIFZUJXL2R0wXh-WRbKrPO2YETGGeAwk_-gQXXyRUKHt_-6XpnU7qn8nBDK_a9JFLrvv6hv8FHl26jVxoDNOSHzxSoK3Syluch4NdnbhuYwNSRKCh2n_14x4A98_ooPhPG6_xhX2OlofJOdjLkiyZr67Tmh4faYL5BinM0NhzptNQ9rQxFl6XePOTLdm4IlNL7sBQGY6TZX8uqH83fNwAL2evaeXN2p7rmdF00x5wcXeu2_7ip0W-lfbdzPSwky5_DGaIPV5W-1gr8yGBHO5b6zb4WCHmg_GLVqwHIzQoxEezVwHdvTZOxwW16DNmCBH3ts_CYvfdlkHyzTjAJHcCy9giuIkWosNsE2ehFUwue5fqwAwh4tPVu1LU29-QTMzXN9Nx8ZUa0qM1lcQ7ruB1P4aThoqTHRrd_vWwSDTPMks8SkyF5kbDYAvLedF8xtur5oy0DR7_aaOSKOvH_Ej0-3unten5qj43GfkIx2aUjb-SV1oWT-1eyVJRZNzAX1JblAq0jVJ-w9jbD1WBlILDC_LETIUOn_lfUpSP5_xs_OMnl8H9JQ6eEyEp4Le-VNVzYq-iZs8din3u7ZSoFJtWl7TyKJF6Po_IZ4_x7UxGf8PujMzNGjd5H9Lsf8-AAEznGys9HQ0yek-pNWxTkkyR-zKX-pJP7cJdbskkyEjb_kPUhpC9Plr_bHMfdamYLkPD0pgYeX6rrf-KIIvTGBgsS-uXUZFlQs5HCYnEp858XX-Cz1buc8nmzboR6PBg5zLnpFaoGSJCE_g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yandex-images.clstorage.net/56FhDH079/941d20iihW/MeKFNWna0v-0uZpstFa0ZgNPP8iBozH4KVnmtNVpkIskOGGwwdThcw4h_Lobo_xJjr9zHE3pzPwEEj3t-8djVHPik3kim8Sm5vqNOLxVsWQeEnzZnfk1pTMburjEa8aPIzgGjuL0kRgkR4fKZN-1ENbqJwJT-djHagtMt43jdHsq5ag4U-WI2biF8V2BaJZBEhMX_rrIFZUJXL2R0wXh-WRbKrPO2YETGGeAwk_-gQXXyRUKHt_-6XpnU7qn8nBDK_a9JFLrvv6hv8FHl26jVxoDNOSHzxSoK3Syluch4NdnbhuYwNSRKCh2n_14x4A98_ooPhPG6_xhX2OlofJOdjLkiyZr67Tmh4faYL5BinM0NhzptNQ9rQxFl6XePOTLdm4IlNL7sBQGY6TZX8uqH83fNwAL2evaeXN2p7rmdF00x5wcXeu2_7ip0W-lfbdzPSwky5_DGaIPV5W-1gr8yGBHO5b6zb4WCHmg_GLVqwHIzQoxEezVwHdvTZOxwW16DNmCBH3ts_CYvfdlkHyzTjAJHcCy9giuIkWosNsE2ehFUwue5fqwAwh4tPVu1LU29-QTMzXN9Nx8ZUa0qM1lcQ7ruB1P4aThoqTHRrd_vWwSDTPMks8SkyF5kbDYAvLedF8xtur5oy0DR7_aaOSKOvH_Ej0-3unten5qj43GfkIx2aUjb-SV1oWT-1eyVJRZNzAX1JblAq0jVJ-w9jbD1WBlILDC_LETIUOn_lfUpSP5_xs_OMnl8H9JQ6eEyEp4Le-VNVzYq-iZs8din3u7ZSoFJtWl7TyKJF6Po_IZ4_x7UxGf8PujMzNGjd5H9Lsf8-AAEznGys9HQ0yek-pNWxTkkyR-zKX-pJP7cJdbskkyEjb_kPUhpC9Plr_bHMfdamYLkPD0pgYeX6rrf-KIIvTGBgsS-uXUZFlQs5HCYnEp858XX-Cz1buc8nmzboR6PBg5zLnpFaoGSJCE_g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yandex-images.clstorage.net/56FhDH079/941d20iihW/MeKFNWna0v-0uZpstFa0ZgNPP8iBozH4KVnmtNVpkIskOGGwwdThcw4h_Lobo_xJjr9zHE3pzPwEEj3t-8djVHPik3kim8Sm5vqNOLxVsWQeEnzZnfk1pTMburjEa8aPIzgGjuL0kRgkR4fKZN-1ENbqJwJT-djHagtMt43jdHsq5ag4U-WI2biF8V2BaJZBEhMX_rrIFZUJXL2R0wXh-WRbKrPO2YETGGeAwk_-gQXXyRUKHt_-6XpnU7qn8nBDK_a9JFLrvv6hv8FHl26jVxoDNOSHzxSoK3Syluch4NdnbhuYwNSRKCh2n_14x4A98_ooPhPG6_xhX2OlofJOdjLkiyZr67Tmh4faYL5BinM0NhzptNQ9rQxFl6XePOTLdm4IlNL7sBQGY6TZX8uqH83fNwAL2evaeXN2p7rmdF00x5wcXeu2_7ip0W-lfbdzPSwky5_DGaIPV5W-1gr8yGBHO5b6zb4WCHmg_GLVqwHIzQoxEezVwHdvTZOxwW16DNmCBH3ts_CYvfdlkHyzTjAJHcCy9giuIkWosNsE2ehFUwue5fqwAwh4tPVu1LU29-QTMzXN9Nx8ZUa0qM1lcQ7ruB1P4aThoqTHRrd_vWwSDTPMks8SkyF5kbDYAvLedF8xtur5oy0DR7_aaOSKOvH_Ej0-3unten5qj43GfkIx2aUjb-SV1oWT-1eyVJRZNzAX1JblAq0jVJ-w9jbD1WBlILDC_LETIUOn_lfUpSP5_xs_OMnl8H9JQ6eEyEp4Le-VNVzYq-iZs8din3u7ZSoFJtWl7TyKJF6Po_IZ4_x7UxGf8PujMzNGjd5H9Lsf8-AAEznGys9HQ0yek-pNWxTkkyR-zKX-pJP7cJdbskkyEjb_kPUhpC9Plr_bHMfdamYLkPD0pgYeX6rrf-KIIvTGBgsS-uXUZFlQs5HCYnEp858XX-Cz1buc8nmzboR6PBg5zLnpFaoGSJCE_g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yandex-images.clstorage.net/56FhDH079/941d20iihW/MeKFNWna0v-0uZpstFa0ZgNPP8iBozH4KVnmtNVpkIskOGGwwdThcw4h_Lobo_xJjr9zHE3pzPwEEj3t-8djVHPik3kim8Sm5vqNOLxVsWQeEnzZnfk1pTMburjEa8aPIzgGjuL0kRgkR4fKZN-1ENbqJwJT-djHagtMt43jdHsq5ag4U-WI2biF8V2BaJZBEhMX_rrIFZUJXL2R0wXh-WRbKrPO2YETGGeAwk_-gQXXyRUKHt_-6XpnU7qn8nBDK_a9JFLrvv6hv8FHl26jVxoDNOSHzxSoK3Syluch4NdnbhuYwNSRKCh2n_14x4A98_ooPhPG6_xhX2OlofJOdjLkiyZr67Tmh4faYL5BinM0NhzptNQ9rQxFl6XePOTLdm4IlNL7sBQGY6TZX8uqH83fNwAL2evaeXN2p7rmdF00x5wcXeu2_7ip0W-lfbdzPSwky5_DGaIPV5W-1gr8yGBHO5b6zb4WCHmg_GLVqwHIzQoxEezVwHdvTZOxwW16DNmCBH3ts_CYvfdlkHyzTjAJHcCy9giuIkWosNsE2ehFUwue5fqwAwh4tPVu1LU29-QTMzXN9Nx8ZUa0qM1lcQ7ruB1P4aThoqTHRrd_vWwSDTPMks8SkyF5kbDYAvLedF8xtur5oy0DR7_aaOSKOvH_Ej0-3unten5qj43GfkIx2aUjb-SV1oWT-1eyVJRZNzAX1JblAq0jVJ-w9jbD1WBlILDC_LETIUOn_lfUpSP5_xs_OMnl8H9JQ6eEyEp4Le-VNVzYq-iZs8din3u7ZSoFJtWl7TyKJF6Po_IZ4_x7UxGf8PujMzNGjd5H9Lsf8-AAEznGys9HQ0yek-pNWxTkkyR-zKX-pJP7cJdbskkyEjb_kPUhpC9Plr_bHMfdamYLkPD0pgYeX6rrf-KIIvTGBgsS-uXUZFlQs5HCYnEp858XX-Cz1buc8nmzboR6PBg5zLnpFaoGSJCE_g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content-18.foto.my.mail.ru/list/nega/3992/b-197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7"/>
            <a:ext cx="8572560" cy="571504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5286388"/>
            <a:ext cx="8643998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Монумент </a:t>
            </a:r>
            <a:r>
              <a:rPr lang="ru-RU" sz="2400" dirty="0" smtClean="0"/>
              <a:t>Скорбящей матери  </a:t>
            </a:r>
            <a:r>
              <a:rPr lang="ru-RU" sz="2400" dirty="0" smtClean="0"/>
              <a:t>открыт в 1981 году в память о </a:t>
            </a:r>
            <a:r>
              <a:rPr lang="ru-RU" sz="2400" dirty="0" err="1" smtClean="0"/>
              <a:t>ш</a:t>
            </a:r>
            <a:r>
              <a:rPr lang="ru-RU" sz="2400" dirty="0" err="1" smtClean="0"/>
              <a:t>умихинцах</a:t>
            </a:r>
            <a:r>
              <a:rPr lang="ru-RU" sz="2400" dirty="0" smtClean="0"/>
              <a:t>, погибших на фронтах Великой Отечественной войны 1941-45 годов. 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avatars.mds.yandex.net/i?id=eae607f35fd9a17608521ed34d044d6ce51858f9-7550039-images-thumbs&amp;n=13"/>
          <p:cNvPicPr>
            <a:picLocks noChangeAspect="1" noChangeArrowheads="1"/>
          </p:cNvPicPr>
          <p:nvPr/>
        </p:nvPicPr>
        <p:blipFill>
          <a:blip r:embed="rId2"/>
          <a:srcRect l="7813" r="20312" b="79651"/>
          <a:stretch>
            <a:fillRect/>
          </a:stretch>
        </p:blipFill>
        <p:spPr bwMode="auto">
          <a:xfrm>
            <a:off x="1928794" y="357166"/>
            <a:ext cx="5163947" cy="785818"/>
          </a:xfrm>
          <a:prstGeom prst="rect">
            <a:avLst/>
          </a:prstGeom>
          <a:noFill/>
        </p:spPr>
      </p:pic>
      <p:pic>
        <p:nvPicPr>
          <p:cNvPr id="3" name="Picture 2" descr="https://avatars.mds.yandex.net/i?id=eae607f35fd9a17608521ed34d044d6ce51858f9-7550039-images-thumbs&amp;n=13"/>
          <p:cNvPicPr>
            <a:picLocks noChangeAspect="1" noChangeArrowheads="1"/>
          </p:cNvPicPr>
          <p:nvPr/>
        </p:nvPicPr>
        <p:blipFill>
          <a:blip r:embed="rId2"/>
          <a:srcRect l="7813" t="20349" r="20312"/>
          <a:stretch>
            <a:fillRect/>
          </a:stretch>
        </p:blipFill>
        <p:spPr bwMode="auto">
          <a:xfrm>
            <a:off x="377491" y="1571612"/>
            <a:ext cx="8437514" cy="50257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Презентация Афганистан в литературе. доклад, проек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215370" cy="6156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i?id=98b6397d620aa3dcdd4a7677f21d83d3336656e8-10803542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286808" cy="6210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резентация Афганистан в литературе. доклад, проек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215370" cy="6156720"/>
          </a:xfrm>
          <a:prstGeom prst="rect">
            <a:avLst/>
          </a:prstGeom>
          <a:noFill/>
        </p:spPr>
      </p:pic>
      <p:pic>
        <p:nvPicPr>
          <p:cNvPr id="4" name="Picture 2" descr="https://avatars.mds.yandex.net/i?id=d02c540e27f0927fd8b5f52eee32c3e7ee2c72e7-6969813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785926"/>
            <a:ext cx="2857520" cy="417147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785794"/>
            <a:ext cx="7215238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Федотов Андрей Александрович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Исаковское сельское поселение Красноармейского района » Новости » День  памяти и скорби. 25 лет начала Чеченской войны. Мы знаем, когда эта война  началась - 11 декабря 1994 года. Но кто знает день ее окончания?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428604"/>
            <a:ext cx="5247717" cy="3571900"/>
          </a:xfrm>
          <a:prstGeom prst="rect">
            <a:avLst/>
          </a:prstGeom>
          <a:noFill/>
        </p:spPr>
      </p:pic>
      <p:pic>
        <p:nvPicPr>
          <p:cNvPr id="34820" name="Picture 4" descr="В память к 25-летию Чеченской войны — ОГКУ &quot;УСЗН по Братскому району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3000372"/>
            <a:ext cx="5199330" cy="335758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00298" y="357166"/>
            <a:ext cx="471490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Чеченская война</a:t>
            </a:r>
            <a:endParaRPr lang="ru-RU" sz="4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8643998" cy="641512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770" name="Picture 2" descr="https://avatars.mds.yandex.net/i?id=372a7082e038d328d4fdae718355a6fe4c826c74-1086821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8188714" cy="4572032"/>
          </a:xfrm>
          <a:prstGeom prst="rect">
            <a:avLst/>
          </a:prstGeom>
          <a:noFill/>
        </p:spPr>
      </p:pic>
      <p:pic>
        <p:nvPicPr>
          <p:cNvPr id="4" name="Рисунок 3" descr="Памяти павших на Северном Кавказе по&#10;                      Курганской област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785794"/>
            <a:ext cx="3357586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428604"/>
            <a:ext cx="4357718" cy="10715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 smtClean="0">
              <a:solidFill>
                <a:schemeClr val="tx1"/>
              </a:solidFill>
            </a:endParaRPr>
          </a:p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Лебедев </a:t>
            </a:r>
            <a:r>
              <a:rPr lang="ru-RU" sz="3200" dirty="0" smtClean="0">
                <a:solidFill>
                  <a:schemeClr val="tx1"/>
                </a:solidFill>
              </a:rPr>
              <a:t>Александр Николаевич</a:t>
            </a:r>
          </a:p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8643998" cy="641512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770" name="Picture 2" descr="https://avatars.mds.yandex.net/i?id=372a7082e038d328d4fdae718355a6fe4c826c74-1086821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8188714" cy="45720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428604"/>
            <a:ext cx="4357718" cy="10715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 smtClean="0">
              <a:solidFill>
                <a:schemeClr val="tx1"/>
              </a:solidFill>
            </a:endParaRPr>
          </a:p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Михалев </a:t>
            </a:r>
            <a:r>
              <a:rPr lang="ru-RU" sz="3200" dirty="0" smtClean="0">
                <a:solidFill>
                  <a:schemeClr val="tx1"/>
                </a:solidFill>
              </a:rPr>
              <a:t>Владимир </a:t>
            </a:r>
            <a:r>
              <a:rPr lang="ru-RU" sz="3200" dirty="0" smtClean="0">
                <a:solidFill>
                  <a:schemeClr val="tx1"/>
                </a:solidFill>
              </a:rPr>
              <a:t>Дмитриевич</a:t>
            </a:r>
            <a:endParaRPr lang="ru-RU" sz="3200" dirty="0" smtClean="0">
              <a:solidFill>
                <a:schemeClr val="tx1"/>
              </a:solidFill>
            </a:endParaRPr>
          </a:p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Памяти павших на Северном Кавказе по&#10;                      Курганской област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000108"/>
            <a:ext cx="335758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8643998" cy="641512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770" name="Picture 2" descr="https://avatars.mds.yandex.net/i?id=372a7082e038d328d4fdae718355a6fe4c826c74-1086821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8188714" cy="45720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428604"/>
            <a:ext cx="4357718" cy="10715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 smtClean="0">
              <a:solidFill>
                <a:schemeClr val="tx1"/>
              </a:solidFill>
            </a:endParaRPr>
          </a:p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Овчинников </a:t>
            </a:r>
            <a:r>
              <a:rPr lang="ru-RU" sz="3200" dirty="0" smtClean="0">
                <a:solidFill>
                  <a:schemeClr val="tx1"/>
                </a:solidFill>
              </a:rPr>
              <a:t>Дмитрий </a:t>
            </a:r>
            <a:r>
              <a:rPr lang="ru-RU" sz="3200" dirty="0" smtClean="0">
                <a:solidFill>
                  <a:schemeClr val="tx1"/>
                </a:solidFill>
              </a:rPr>
              <a:t>Александрович</a:t>
            </a:r>
            <a:endParaRPr lang="ru-RU" sz="3200" dirty="0" smtClean="0">
              <a:solidFill>
                <a:schemeClr val="tx1"/>
              </a:solidFill>
            </a:endParaRPr>
          </a:p>
          <a:p>
            <a:pPr algn="ctr"/>
            <a:endParaRPr lang="ru-RU" sz="3200" dirty="0"/>
          </a:p>
        </p:txBody>
      </p:sp>
      <p:pic>
        <p:nvPicPr>
          <p:cNvPr id="7" name="Рисунок 6" descr="Памяти павших на Северном Кавказе по&#10;                      Курганской област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000108"/>
            <a:ext cx="321471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i?id=e08274b90a737bbf4161bf7a7b14ed3c757e8239-8411463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317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8643998" cy="641512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770" name="Picture 2" descr="https://avatars.mds.yandex.net/i?id=372a7082e038d328d4fdae718355a6fe4c826c74-1086821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8188714" cy="45720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428604"/>
            <a:ext cx="4357718" cy="10715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Устинов </a:t>
            </a:r>
            <a:r>
              <a:rPr lang="ru-RU" sz="3200" b="1" dirty="0" smtClean="0">
                <a:solidFill>
                  <a:schemeClr val="tx1"/>
                </a:solidFill>
              </a:rPr>
              <a:t>Дмитрий </a:t>
            </a:r>
            <a:r>
              <a:rPr lang="ru-RU" sz="3200" b="1" dirty="0" smtClean="0">
                <a:solidFill>
                  <a:schemeClr val="tx1"/>
                </a:solidFill>
              </a:rPr>
              <a:t>Михайлович</a:t>
            </a:r>
          </a:p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7" name="Picture 2" descr="https://avatars.mds.yandex.net/i?id=77218709778e0390112817da227c036d45bc273c-7543789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000108"/>
            <a:ext cx="3071834" cy="46077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8643998" cy="641512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770" name="Picture 2" descr="https://avatars.mds.yandex.net/i?id=372a7082e038d328d4fdae718355a6fe4c826c74-1086821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8188714" cy="45720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428604"/>
            <a:ext cx="4357718" cy="10715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 smtClean="0">
              <a:solidFill>
                <a:schemeClr val="tx1"/>
              </a:solidFill>
            </a:endParaRPr>
          </a:p>
          <a:p>
            <a:pPr algn="ctr"/>
            <a:r>
              <a:rPr lang="ru-RU" sz="3200" dirty="0" err="1" smtClean="0">
                <a:solidFill>
                  <a:schemeClr val="tx1"/>
                </a:solidFill>
              </a:rPr>
              <a:t>Фетискин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Олег </a:t>
            </a:r>
            <a:r>
              <a:rPr lang="ru-RU" sz="3200" dirty="0" smtClean="0">
                <a:solidFill>
                  <a:schemeClr val="tx1"/>
                </a:solidFill>
              </a:rPr>
              <a:t>Павлович</a:t>
            </a:r>
            <a:endParaRPr lang="ru-RU" sz="3200" dirty="0" smtClean="0"/>
          </a:p>
          <a:p>
            <a:pPr algn="ctr"/>
            <a:endParaRPr lang="ru-RU" sz="3200" dirty="0"/>
          </a:p>
        </p:txBody>
      </p:sp>
      <p:pic>
        <p:nvPicPr>
          <p:cNvPr id="6" name="Рисунок 5" descr="Памяти павших на Северном Кавказе по&#10;                      Курганской област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071546"/>
            <a:ext cx="321471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https://avatars.mds.yandex.net/i?id=9e036f1e02e3da2f64dd2da86695a96a0cc9ee37-10836596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114" y="1428736"/>
            <a:ext cx="7417009" cy="492922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428604"/>
            <a:ext cx="778674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Памятник, посвященный бойцам локальных войн и военных конфликтов.</a:t>
            </a:r>
            <a:endParaRPr lang="ru-RU" sz="2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i?id=e08274b90a737bbf4161bf7a7b14ed3c757e8239-8411463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317330"/>
          </a:xfrm>
          <a:prstGeom prst="rect">
            <a:avLst/>
          </a:prstGeom>
          <a:noFill/>
        </p:spPr>
      </p:pic>
      <p:sp>
        <p:nvSpPr>
          <p:cNvPr id="3" name="Лента лицом вверх 2"/>
          <p:cNvSpPr/>
          <p:nvPr/>
        </p:nvSpPr>
        <p:spPr>
          <a:xfrm>
            <a:off x="1500166" y="500042"/>
            <a:ext cx="7143800" cy="1500198"/>
          </a:xfrm>
          <a:prstGeom prst="ribbon2">
            <a:avLst>
              <a:gd name="adj1" fmla="val 30674"/>
              <a:gd name="adj2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Родина, будь спокойна – дети отцов достойны.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avatars.mds.yandex.net/i?id=053806cec63b2767fd22b22c91b71f2f4c68f768-4394907-images-thumbs&amp;n=13"/>
          <p:cNvPicPr>
            <a:picLocks noChangeAspect="1" noChangeArrowheads="1"/>
          </p:cNvPicPr>
          <p:nvPr/>
        </p:nvPicPr>
        <p:blipFill>
          <a:blip r:embed="rId2"/>
          <a:srcRect t="12439"/>
          <a:stretch>
            <a:fillRect/>
          </a:stretch>
        </p:blipFill>
        <p:spPr bwMode="auto">
          <a:xfrm>
            <a:off x="285720" y="428604"/>
            <a:ext cx="8643998" cy="6103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cf4.ppt-online.org/files4/slide/x/xuBYzkTWr6Mq0wcCZmEJnPvdUV5fjeIyFaRiOb/slide-5.jpg"/>
          <p:cNvPicPr/>
          <p:nvPr/>
        </p:nvPicPr>
        <p:blipFill>
          <a:blip r:embed="rId2"/>
          <a:srcRect l="2866" t="18179" r="2398" b="6428"/>
          <a:stretch>
            <a:fillRect/>
          </a:stretch>
        </p:blipFill>
        <p:spPr bwMode="auto">
          <a:xfrm>
            <a:off x="285720" y="214290"/>
            <a:ext cx="8643998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Лента лицом вниз 2"/>
          <p:cNvSpPr/>
          <p:nvPr/>
        </p:nvSpPr>
        <p:spPr>
          <a:xfrm>
            <a:off x="1142976" y="2714620"/>
            <a:ext cx="6286544" cy="1327028"/>
          </a:xfrm>
          <a:prstGeom prst="ribbon">
            <a:avLst>
              <a:gd name="adj1" fmla="val 16667"/>
              <a:gd name="adj2" fmla="val 735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rgbClr val="FF0000"/>
                </a:solidFill>
              </a:rPr>
              <a:t>1941-1945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929190" y="357166"/>
            <a:ext cx="3929090" cy="2928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Кирилл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 Алексеевич </a:t>
            </a:r>
            <a:r>
              <a:rPr lang="ru-RU" sz="3200" b="1" dirty="0" smtClean="0">
                <a:solidFill>
                  <a:srgbClr val="FF0000"/>
                </a:solidFill>
              </a:rPr>
              <a:t>Евстигнеев</a:t>
            </a:r>
          </a:p>
          <a:p>
            <a:pPr algn="ctr"/>
            <a:endParaRPr lang="ru-RU" sz="3200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/>
              <a:t>Дважды Герой Советского Союза</a:t>
            </a:r>
          </a:p>
        </p:txBody>
      </p:sp>
      <p:pic>
        <p:nvPicPr>
          <p:cNvPr id="3076" name="Picture 4" descr="https://fsd.multiurok.ru/html/2020/04/26/s_5ea5c5baabbf8/1431400_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4500594" cy="6240825"/>
          </a:xfrm>
          <a:prstGeom prst="rect">
            <a:avLst/>
          </a:prstGeom>
          <a:noFill/>
        </p:spPr>
      </p:pic>
      <p:pic>
        <p:nvPicPr>
          <p:cNvPr id="3082" name="Picture 10" descr="https://fsd.multiurok.ru/html/2020/04/26/s_5ea5c5baabbf8/1431400_4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500438"/>
            <a:ext cx="3905275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резентация по теме &quot; Дважды Герой Советского Союза С.И. Грицевец&quot;"/>
          <p:cNvPicPr/>
          <p:nvPr/>
        </p:nvPicPr>
        <p:blipFill>
          <a:blip r:embed="rId2"/>
          <a:srcRect l="15143" t="23600" r="20571" b="5200"/>
          <a:stretch>
            <a:fillRect/>
          </a:stretch>
        </p:blipFill>
        <p:spPr bwMode="auto">
          <a:xfrm>
            <a:off x="285720" y="285728"/>
            <a:ext cx="542928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fs.znanio.ru/methodology/images/af/86/af865512ab2f0ecf05882485bec0c34ea90be4e0.jpg"/>
          <p:cNvPicPr/>
          <p:nvPr/>
        </p:nvPicPr>
        <p:blipFill>
          <a:blip r:embed="rId3"/>
          <a:srcRect l="14707" t="24174" r="8503" b="11364"/>
          <a:stretch>
            <a:fillRect/>
          </a:stretch>
        </p:blipFill>
        <p:spPr bwMode="auto">
          <a:xfrm>
            <a:off x="4857752" y="642918"/>
            <a:ext cx="3939217" cy="24288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4714884"/>
            <a:ext cx="4429156" cy="1785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Сергей Иванович </a:t>
            </a:r>
            <a:r>
              <a:rPr lang="ru-RU" sz="2800" b="1" dirty="0" err="1" smtClean="0">
                <a:solidFill>
                  <a:srgbClr val="FF0000"/>
                </a:solidFill>
              </a:rPr>
              <a:t>Грицевец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dirty="0" smtClean="0"/>
              <a:t>Дважды </a:t>
            </a:r>
            <a:r>
              <a:rPr lang="ru-RU" sz="2800" b="1" dirty="0" smtClean="0"/>
              <a:t>Герой Советского </a:t>
            </a:r>
            <a:r>
              <a:rPr lang="ru-RU" sz="2800" b="1" dirty="0" smtClean="0"/>
              <a:t>Союза</a:t>
            </a:r>
            <a:endParaRPr lang="ru-RU" sz="2800" b="1" dirty="0" smtClean="0"/>
          </a:p>
        </p:txBody>
      </p:sp>
      <p:pic>
        <p:nvPicPr>
          <p:cNvPr id="7" name="Рисунок 6" descr="https://fs.znanio.ru/methodology/images/22/c6/22c6f50a7c02d5f907d97361484341b09ac28d10.jpg"/>
          <p:cNvPicPr/>
          <p:nvPr/>
        </p:nvPicPr>
        <p:blipFill>
          <a:blip r:embed="rId4"/>
          <a:srcRect l="16384" t="23518" r="17373" b="3250"/>
          <a:stretch>
            <a:fillRect/>
          </a:stretch>
        </p:blipFill>
        <p:spPr bwMode="auto">
          <a:xfrm>
            <a:off x="5072066" y="3500438"/>
            <a:ext cx="371477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4" name="Picture 16" descr="https://fsd.multiurok.ru/html/2020/04/26/s_5ea5c5baabbf8/1431400_1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85728"/>
            <a:ext cx="2301436" cy="3071834"/>
          </a:xfrm>
          <a:prstGeom prst="rect">
            <a:avLst/>
          </a:prstGeom>
          <a:noFill/>
        </p:spPr>
      </p:pic>
      <p:pic>
        <p:nvPicPr>
          <p:cNvPr id="2066" name="Picture 18" descr="https://fsd.multiurok.ru/html/2020/04/26/s_5ea5c5baabbf8/1431400_14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714752"/>
            <a:ext cx="4071966" cy="2799478"/>
          </a:xfrm>
          <a:prstGeom prst="rect">
            <a:avLst/>
          </a:prstGeom>
          <a:noFill/>
        </p:spPr>
      </p:pic>
      <p:pic>
        <p:nvPicPr>
          <p:cNvPr id="18" name="Picture 8" descr="https://fsd.multiurok.ru/html/2020/04/26/s_5ea5c5baabbf8/1431400_11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14290"/>
            <a:ext cx="2071702" cy="3179565"/>
          </a:xfrm>
          <a:prstGeom prst="rect">
            <a:avLst/>
          </a:prstGeom>
          <a:noFill/>
        </p:spPr>
      </p:pic>
      <p:pic>
        <p:nvPicPr>
          <p:cNvPr id="5" name="Рисунок 4" descr="https://fs.znanio.ru/methodology/images/92/62/9262e72776b9fc7b42c982c979f119e1d76ce555.jpg"/>
          <p:cNvPicPr/>
          <p:nvPr/>
        </p:nvPicPr>
        <p:blipFill>
          <a:blip r:embed="rId5"/>
          <a:srcRect l="31817" t="23518" r="31779" b="10707"/>
          <a:stretch>
            <a:fillRect/>
          </a:stretch>
        </p:blipFill>
        <p:spPr bwMode="auto">
          <a:xfrm>
            <a:off x="285720" y="3500438"/>
            <a:ext cx="2071702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AutoShape 2" descr="https://www.zlatcbs.ru/dety/img/1565340020-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19" name="Picture 3" descr="C:\Users\Ирина\Desktop\1565340020-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43174" y="3571876"/>
            <a:ext cx="1999295" cy="1262055"/>
          </a:xfrm>
          <a:prstGeom prst="rect">
            <a:avLst/>
          </a:prstGeom>
          <a:noFill/>
        </p:spPr>
      </p:pic>
      <p:pic>
        <p:nvPicPr>
          <p:cNvPr id="34820" name="Picture 4" descr="C:\Users\Ирина\Desktop\1565340020-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71736" y="4786322"/>
            <a:ext cx="2101311" cy="162063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072066" y="500042"/>
            <a:ext cx="3643338" cy="26432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Музей имени дважды Героев Советского Союза К.А. Евстигнеева и С.И. </a:t>
            </a:r>
            <a:r>
              <a:rPr lang="ru-RU" sz="3200" dirty="0" err="1" smtClean="0"/>
              <a:t>Грицевца</a:t>
            </a:r>
            <a:endParaRPr lang="ru-RU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 descr="https://urok.1sept.ru/articles/620399/presentation/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2" name="AutoShape 4" descr="https://urok.1sept.ru/articles/620399/presentation/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794" name="Picture 2" descr="https://warheroes.ru/content/images/monuments/BUSTY2/GritsevetsSergeyIvan_bust_Shumih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500174"/>
            <a:ext cx="3201979" cy="4796972"/>
          </a:xfrm>
          <a:prstGeom prst="rect">
            <a:avLst/>
          </a:prstGeom>
          <a:noFill/>
        </p:spPr>
      </p:pic>
      <p:pic>
        <p:nvPicPr>
          <p:cNvPr id="33796" name="Picture 4" descr="https://otvet.imgsmail.ru/download/30447468_8b0e1cde1274114d90839bba50e82859_8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500174"/>
            <a:ext cx="4538259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</TotalTime>
  <Words>91</Words>
  <PresentationFormat>Экран (4:3)</PresentationFormat>
  <Paragraphs>23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70</cp:revision>
  <dcterms:created xsi:type="dcterms:W3CDTF">2024-02-07T12:30:01Z</dcterms:created>
  <dcterms:modified xsi:type="dcterms:W3CDTF">2024-02-21T10:34:56Z</dcterms:modified>
</cp:coreProperties>
</file>