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1" r:id="rId5"/>
    <p:sldId id="273" r:id="rId6"/>
    <p:sldId id="274" r:id="rId7"/>
    <p:sldId id="275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448402_53-p-fon-dlya-prezentatsii-pro-pozharnuyu-bezop-66.jpg"/>
          <p:cNvPicPr>
            <a:picLocks noChangeAspect="1" noChangeArrowheads="1"/>
          </p:cNvPicPr>
          <p:nvPr/>
        </p:nvPicPr>
        <p:blipFill>
          <a:blip r:embed="rId2"/>
          <a:srcRect b="29090"/>
          <a:stretch>
            <a:fillRect/>
          </a:stretch>
        </p:blipFill>
        <p:spPr bwMode="auto">
          <a:xfrm>
            <a:off x="214282" y="285728"/>
            <a:ext cx="8643998" cy="634630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7" y="1785926"/>
            <a:ext cx="678661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Правила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пожарной безопасности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vatars.mds.yandex.net/i?id=e4c8cf74987877d7a537abba9cfb3edacba6169e-7564157-images-thumbs&amp;n=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14422"/>
            <a:ext cx="657229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avatars.mds.yandex.net/i?id=be5013684fda998f35f5b59dff52094073994aaf-8186184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857232"/>
            <a:ext cx="3286148" cy="4357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avatars.mds.yandex.net/i?id=56e2f135e455f42a59ff98cf97260aa0a7886770-627471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071546"/>
            <a:ext cx="4357718" cy="4357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avatars.mds.yandex.net/i?id=766d76f7a27e74f6a58c5751d52725bd67538c43-828092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480"/>
            <a:ext cx="6715172" cy="49398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avatars.mds.yandex.net/i?id=e3f5bbc224e91ce62736f4eca82f9da7d45eaa0b-439177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099" y="857232"/>
            <a:ext cx="7393831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avatars.mds.yandex.net/i?id=1f7dad55e1e1d0401497c152d434cad16175d1ce-756415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357298"/>
            <a:ext cx="4572032" cy="4572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avatars.mds.yandex.net/i?id=1c9ab97f9d0ed3719a3c2cc6bd68e7a59f46faa5-483525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857232"/>
            <a:ext cx="5143536" cy="5143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avatars.mds.yandex.net/i?id=467e6d26ccefbd7bc2338acd3809ab9f-588865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599" y="785794"/>
            <a:ext cx="7393833" cy="4929222"/>
          </a:xfrm>
          <a:prstGeom prst="rect">
            <a:avLst/>
          </a:prstGeom>
          <a:noFill/>
        </p:spPr>
      </p:pic>
      <p:pic>
        <p:nvPicPr>
          <p:cNvPr id="3" name="Рисунок 2" descr="https://avatars.mds.yandex.net/i?id=04ab4c782ae166b2c81649dbecc3cc3e69fb4913-8438956-images-thumbs&amp;n=13"/>
          <p:cNvPicPr/>
          <p:nvPr/>
        </p:nvPicPr>
        <p:blipFill>
          <a:blip r:embed="rId3"/>
          <a:srcRect b="69000"/>
          <a:stretch>
            <a:fillRect/>
          </a:stretch>
        </p:blipFill>
        <p:spPr bwMode="auto">
          <a:xfrm>
            <a:off x="642910" y="571480"/>
            <a:ext cx="414340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avatars.mds.yandex.net/i?id=e0466a81c62bea37b1d44ed5c15def93d60e9254-6947119-images-thumbs&amp;n=13"/>
          <p:cNvPicPr/>
          <p:nvPr/>
        </p:nvPicPr>
        <p:blipFill>
          <a:blip r:embed="rId4"/>
          <a:srcRect l="52792" t="50955" r="4014" b="33121"/>
          <a:stretch>
            <a:fillRect/>
          </a:stretch>
        </p:blipFill>
        <p:spPr bwMode="auto">
          <a:xfrm>
            <a:off x="3428992" y="4071942"/>
            <a:ext cx="5143536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avatars.mds.yandex.net/i?id=31ff12bcebc664dd18d7e11506af3623a6a75218-639289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143932" cy="5817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2/1613448402_53-p-fon-dlya-prezentatsii-pro-pozharnuyu-bezop-66.jpg"/>
          <p:cNvPicPr>
            <a:picLocks noChangeAspect="1" noChangeArrowheads="1"/>
          </p:cNvPicPr>
          <p:nvPr/>
        </p:nvPicPr>
        <p:blipFill>
          <a:blip r:embed="rId2"/>
          <a:srcRect b="29090"/>
          <a:stretch>
            <a:fillRect/>
          </a:stretch>
        </p:blipFill>
        <p:spPr bwMode="auto">
          <a:xfrm>
            <a:off x="214282" y="285728"/>
            <a:ext cx="8643998" cy="63463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9" y="2357430"/>
            <a:ext cx="657229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 не допустить пожар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2/1613448402_53-p-fon-dlya-prezentatsii-pro-pozharnuyu-bezop-66.jpg"/>
          <p:cNvPicPr>
            <a:picLocks noChangeAspect="1" noChangeArrowheads="1"/>
          </p:cNvPicPr>
          <p:nvPr/>
        </p:nvPicPr>
        <p:blipFill>
          <a:blip r:embed="rId2"/>
          <a:srcRect b="29090"/>
          <a:stretch>
            <a:fillRect/>
          </a:stretch>
        </p:blipFill>
        <p:spPr bwMode="auto">
          <a:xfrm>
            <a:off x="214282" y="285728"/>
            <a:ext cx="8643998" cy="63463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9" y="2357430"/>
            <a:ext cx="657229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Почему возникает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пожар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500042"/>
          <a:ext cx="7786743" cy="5786478"/>
        </p:xfrm>
        <a:graphic>
          <a:graphicData uri="http://schemas.openxmlformats.org/drawingml/2006/table">
            <a:tbl>
              <a:tblPr/>
              <a:tblGrid>
                <a:gridCol w="2595249"/>
                <a:gridCol w="2595747"/>
                <a:gridCol w="2595747"/>
              </a:tblGrid>
              <a:tr h="192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4347" name="Рисунок 23" descr="https://avatars.mds.yandex.net/i?id=a138da416fe72de6c25fe53a1db472a6c2dd8ed0-8497356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14356"/>
            <a:ext cx="1357290" cy="1430437"/>
          </a:xfrm>
          <a:prstGeom prst="rect">
            <a:avLst/>
          </a:prstGeom>
          <a:noFill/>
        </p:spPr>
      </p:pic>
      <p:pic>
        <p:nvPicPr>
          <p:cNvPr id="14346" name="Рисунок 26" descr="https://printonic.ru/uploads/images/2016/03/01/img_56d57f548d6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714356"/>
            <a:ext cx="1935706" cy="1519259"/>
          </a:xfrm>
          <a:prstGeom prst="rect">
            <a:avLst/>
          </a:prstGeom>
          <a:noFill/>
        </p:spPr>
      </p:pic>
      <p:pic>
        <p:nvPicPr>
          <p:cNvPr id="14345" name="Рисунок 29" descr="https://sun9-48.userapi.com/impf/c834301/v834301637/96f09/4EDL3e7Jar4.jpg?size=0x400&amp;crop=0.055,0,0.733,0.98&amp;quality=95&amp;sign=fa1fe71d166a983ecbb401689ac0497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714356"/>
            <a:ext cx="1571604" cy="1579622"/>
          </a:xfrm>
          <a:prstGeom prst="rect">
            <a:avLst/>
          </a:prstGeom>
          <a:noFill/>
        </p:spPr>
      </p:pic>
      <p:pic>
        <p:nvPicPr>
          <p:cNvPr id="14344" name="Рисунок 32" descr="https://catherineasquithgallery.com/uploads/posts/2021-03/1614578196_10-p-kukla-na-belom-fone-1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2571744"/>
            <a:ext cx="1714480" cy="1566922"/>
          </a:xfrm>
          <a:prstGeom prst="rect">
            <a:avLst/>
          </a:prstGeom>
          <a:noFill/>
        </p:spPr>
      </p:pic>
      <p:pic>
        <p:nvPicPr>
          <p:cNvPr id="14343" name="Рисунок 35" descr="https://avatars.mds.yandex.net/i?id=2496a743f81ed480cd970c77ad41810329f9dfa1-7548535-images-thumbs&amp;n=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2643182"/>
            <a:ext cx="2143108" cy="1607331"/>
          </a:xfrm>
          <a:prstGeom prst="rect">
            <a:avLst/>
          </a:prstGeom>
          <a:noFill/>
        </p:spPr>
      </p:pic>
      <p:pic>
        <p:nvPicPr>
          <p:cNvPr id="14342" name="Рисунок 50" descr="https://avatars.mds.yandex.net/i?id=ca36d97980e61faff5c7d6921d97767a77edb36f-7464698-images-thumbs&amp;n=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62" y="2500307"/>
            <a:ext cx="1643074" cy="1591728"/>
          </a:xfrm>
          <a:prstGeom prst="rect">
            <a:avLst/>
          </a:prstGeom>
          <a:noFill/>
        </p:spPr>
      </p:pic>
      <p:pic>
        <p:nvPicPr>
          <p:cNvPr id="14341" name="Рисунок 38" descr="https://avatars.mds.yandex.net/i?id=8231e5382e4bdb5ba0325a3cc9ca765edbcb8e4d-6887327-images-thumbs&amp;n=1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4532300"/>
            <a:ext cx="1928826" cy="1644669"/>
          </a:xfrm>
          <a:prstGeom prst="rect">
            <a:avLst/>
          </a:prstGeom>
          <a:noFill/>
        </p:spPr>
      </p:pic>
      <p:pic>
        <p:nvPicPr>
          <p:cNvPr id="14340" name="Рисунок 47" descr="https://avatars.mds.yandex.net/i?id=410e374ec5257f38b76881bb35f5f27b5296a395-5859311-images-thumbs&amp;n=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71868" y="4572008"/>
            <a:ext cx="2155857" cy="1571636"/>
          </a:xfrm>
          <a:prstGeom prst="rect">
            <a:avLst/>
          </a:prstGeom>
          <a:noFill/>
        </p:spPr>
      </p:pic>
      <p:pic>
        <p:nvPicPr>
          <p:cNvPr id="14339" name="Рисунок 41" descr="https://avatars.mds.yandex.net/i?id=c882098b5c69f5f371393677ead4207e6a2af8ac-6431583-images-thumbs&amp;n=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86512" y="4643446"/>
            <a:ext cx="1857388" cy="15008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2/1613448402_53-p-fon-dlya-prezentatsii-pro-pozharnuyu-bezop-66.jpg"/>
          <p:cNvPicPr>
            <a:picLocks noChangeAspect="1" noChangeArrowheads="1"/>
          </p:cNvPicPr>
          <p:nvPr/>
        </p:nvPicPr>
        <p:blipFill>
          <a:blip r:embed="rId2"/>
          <a:srcRect b="29090"/>
          <a:stretch>
            <a:fillRect/>
          </a:stretch>
        </p:blipFill>
        <p:spPr bwMode="auto">
          <a:xfrm>
            <a:off x="214282" y="285728"/>
            <a:ext cx="8643998" cy="63463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3108" y="2500306"/>
            <a:ext cx="506458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Как вести себя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при пожаре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2/1613448402_53-p-fon-dlya-prezentatsii-pro-pozharnuyu-bezop-66.jpg"/>
          <p:cNvPicPr>
            <a:picLocks noChangeAspect="1" noChangeArrowheads="1"/>
          </p:cNvPicPr>
          <p:nvPr/>
        </p:nvPicPr>
        <p:blipFill>
          <a:blip r:embed="rId2"/>
          <a:srcRect b="29090"/>
          <a:stretch>
            <a:fillRect/>
          </a:stretch>
        </p:blipFill>
        <p:spPr bwMode="auto">
          <a:xfrm>
            <a:off x="214282" y="285728"/>
            <a:ext cx="8643998" cy="63463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71670" y="2428868"/>
            <a:ext cx="4643470" cy="17859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Кто борется 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 пожаром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428868"/>
            <a:ext cx="68580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Пожарный</a:t>
            </a:r>
            <a:endParaRPr lang="ru-RU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84dc0674fbc890287404c0e1ddfc7bdbda84026e-8132087-images-thumbs&amp;n=13"/>
          <p:cNvPicPr>
            <a:picLocks noChangeAspect="1" noChangeArrowheads="1"/>
          </p:cNvPicPr>
          <p:nvPr/>
        </p:nvPicPr>
        <p:blipFill>
          <a:blip r:embed="rId2"/>
          <a:srcRect r="6299"/>
          <a:stretch>
            <a:fillRect/>
          </a:stretch>
        </p:blipFill>
        <p:spPr bwMode="auto">
          <a:xfrm>
            <a:off x="428596" y="428604"/>
            <a:ext cx="8501122" cy="616861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11486" y="2428868"/>
            <a:ext cx="47465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Физминутка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avatars.mds.yandex.net/i?id=fa4c74c281eed9592d1d3b51893000c92ef4db2c-8249766-images-thumbs&amp;n=13"/>
          <p:cNvPicPr>
            <a:picLocks noChangeAspect="1" noChangeArrowheads="1"/>
          </p:cNvPicPr>
          <p:nvPr/>
        </p:nvPicPr>
        <p:blipFill>
          <a:blip r:embed="rId2"/>
          <a:srcRect b="3906"/>
          <a:stretch>
            <a:fillRect/>
          </a:stretch>
        </p:blipFill>
        <p:spPr bwMode="auto">
          <a:xfrm>
            <a:off x="1142976" y="1142984"/>
            <a:ext cx="6731387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s://avatars.mds.yandex.net/i?id=f2db8e3a8dd2f1352c1ff2cd005252bb-367515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928670"/>
            <a:ext cx="5214974" cy="5214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23</Words>
  <PresentationFormat>Экран (4:3)</PresentationFormat>
  <Paragraphs>11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14</cp:revision>
  <dcterms:created xsi:type="dcterms:W3CDTF">2023-01-25T07:50:33Z</dcterms:created>
  <dcterms:modified xsi:type="dcterms:W3CDTF">2023-01-25T12:03:16Z</dcterms:modified>
</cp:coreProperties>
</file>