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4" r:id="rId5"/>
    <p:sldId id="270" r:id="rId6"/>
    <p:sldId id="269" r:id="rId7"/>
    <p:sldId id="256" r:id="rId8"/>
    <p:sldId id="257" r:id="rId9"/>
    <p:sldId id="263" r:id="rId10"/>
    <p:sldId id="271" r:id="rId11"/>
    <p:sldId id="272" r:id="rId12"/>
    <p:sldId id="273" r:id="rId13"/>
    <p:sldId id="274" r:id="rId14"/>
    <p:sldId id="259" r:id="rId15"/>
    <p:sldId id="275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680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D5F6-1105-47D0-84F0-EA0D994F218A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57A8-AEE9-4362-AFAF-788367D1A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85765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Цель, задачи, принципы сопровождения обучающихся с ОВЗ в условиях инклюзивного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328" cy="689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 сопровождения обучающихся с ОВЗ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000107"/>
          <a:ext cx="8215370" cy="5143536"/>
        </p:xfrm>
        <a:graphic>
          <a:graphicData uri="http://schemas.openxmlformats.org/drawingml/2006/table">
            <a:tbl>
              <a:tblPr/>
              <a:tblGrid>
                <a:gridCol w="3044705"/>
                <a:gridCol w="2431930"/>
                <a:gridCol w="2738735"/>
              </a:tblGrid>
              <a:tr h="1714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Администрация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образовательной организации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Социальный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педагог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Педагог-психолог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Классный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руководитель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Ребенок 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 ОВЗ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Учитель-логопед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Учитель-предметник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Тьютор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ассистент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Учитель-дефектолог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Специальное  (коррекционное) образование детей с ОВЗ. </a:t>
            </a:r>
          </a:p>
          <a:p>
            <a:pPr lv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Инклюзивное образование детей с ОВЗ.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Специальные образовательные потребности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адаптированных образовательных программ и специальных приемов и методов обучения и воспитания;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учебников, учебных пособий и дидактических материалов;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технических средств обучения коллективного и индивидуального пользования;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услуг ассистента (помощника)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оказывающего обучающимся необходимую техническую помощь;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коррекционных занятий (групповых и/или индивидуальных);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доступа в здания организаций, осуществляющих образовательную деятельность;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условия, без которых невозможно или затруднено освоение образовательных программ обучающимися с ОВЗ.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ьберт\Downloads\img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0"/>
            <a:ext cx="8358246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Альберт\Desktop\варианты АООП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Целью</a:t>
            </a:r>
            <a:r>
              <a:rPr lang="ru-RU" dirty="0" smtClean="0"/>
              <a:t> деятельности УМЦ является организационно-методическая поддержка инклюзивного образовательного пространства, накопление, систематизация, обобщение и распространение перспективного педагогического опыта работы с детьми с ОВЗ, направленного на реализацию приоритетных направлений развития системы образования Курганской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172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Цель, задачи, принципы сопровождения обучающихся с ОВЗ в условиях инклюзивного образования</vt:lpstr>
      <vt:lpstr>Слайд 2</vt:lpstr>
      <vt:lpstr>Специальные образовательные потребности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Система сопровождения обучающихся с ОВЗ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Программист</dc:creator>
  <cp:lastModifiedBy>Программист</cp:lastModifiedBy>
  <cp:revision>26</cp:revision>
  <dcterms:created xsi:type="dcterms:W3CDTF">2023-01-10T08:54:50Z</dcterms:created>
  <dcterms:modified xsi:type="dcterms:W3CDTF">2023-01-24T10:36:08Z</dcterms:modified>
</cp:coreProperties>
</file>