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2" r:id="rId5"/>
    <p:sldId id="261" r:id="rId6"/>
    <p:sldId id="258" r:id="rId7"/>
    <p:sldId id="260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3B229-41DC-4585-9C6C-D0BE15502E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ED2A205-9EA0-41ED-B1A9-06204CEEF7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6B14144-591A-4EC1-83AB-18826B892D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A70215-DD0B-491A-8E2A-164E643082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2EC257-2DE3-4F90-A033-5DE788A42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657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1F5D05-62D7-4578-9605-A02B13DD7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6730645-7BE0-4539-9940-30D27D68B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19BA71-0F18-48D5-BE8E-89CE4F571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73E7FD-2FDB-4688-91B3-0835F8E36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BFB730-3BD5-411A-A7B7-AA296DF7C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9207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C6BE067-C785-4C54-AB9C-9E8F7EFC29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DADDC4-E494-43E2-9B6F-BB1660D37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2C7D7A-4F50-43A1-A2AE-CEEFACCFC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40F4F3-A979-4FBB-BB16-923DF2EBE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6CB1AF-8CEA-4DC1-BCE3-6E469DEEC8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4254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278B7-5792-4E20-B8CB-DCA6A388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440C1E-5C01-489D-B2A0-30CD1F89E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4B6D2F-8801-40D9-8DD7-1FB909F60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7A1D88-BFE0-40D2-86FB-931E1ABB2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98E98B-467F-430E-BD3C-57F284C2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279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3D63F4-E06A-4705-8E27-FFD3A03B6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1C2EBD-9AEB-4DBB-ADBC-CB0B54B3A0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07DDDA7-7E6C-4474-9F3C-B21A63588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D1FF86-4E88-4CE9-B28A-DF9193A7F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08316D-1AE0-4E26-8782-8E92EB456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860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E7D50-71C4-4F1A-9432-2B2D17DAC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55B8A7-98E6-4BD7-97C2-0CD1F1A9C7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A7CB563-C57C-426F-9A35-22FFCAF05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A9095D7-1C8A-4784-8646-C93E8914F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E1CF17-55B8-4757-BE35-602EBE1E7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A6367F-C4E4-4B50-AD6B-A9577FFDB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35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A5A448-4B72-4DFD-B982-C29D8A22E5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D4EBE07-0819-4219-9B60-1670BA376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96DE329-1C0C-4C77-90AF-BCBDE10B3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7FBA98E-BB17-4B23-89FA-B0E5E5B532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B88281E-8225-4A1B-A8B5-6BCC160C54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6FAC10B-0A13-4B3F-94D9-19CD0A174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EEAF9E5-A856-46CF-B1B3-907474838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EE38CED-2081-40D1-96E5-5D31DC4C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8305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5558D2-201B-47AB-B6A2-AC75027F5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63E4972-B6BF-4AE0-B4DB-E4FB4F393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5995320-8612-4A15-9856-52118A1C5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E9F7AF4-24B0-4D12-97B4-C7E18DF8D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6270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39A7324-577A-4D9C-A3EB-7D041DC20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B0D1D04-D90E-4964-A91B-42AD78C8F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B2B220F-D3B7-4CEC-AF35-27A14CCD4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8113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2A0EB5-3E04-474D-BF43-F82103844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B143A7-7BDC-40AD-816A-C669FAC9A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A97412-2F7E-4112-B7AE-A2DB640A68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4E685F-26B9-4171-B11D-986FFE64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7FAB4AC-23A0-4E50-BB9C-3A24F95FA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0E7C680-A3A0-4373-9AB4-622A8926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2416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322FFB-3D71-4FCB-9068-BDC0B9D6C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E6A148-C083-4D30-A17E-BEA6D3BC17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1A5F111-3FA8-438B-BB17-D18009A67A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76779CF-EC22-499C-95EA-E089F389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6ECD1-0581-41AE-B1FD-0A3127EA6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3EEA022-7BBF-43C9-95D0-DC3424F3E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958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3BD870-90D4-4551-88A5-BF6F56F30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C2136D-7701-4E4C-AB93-1BB1BD5778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843DB-138D-4C70-A84F-2A52D1D93C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4FC74E-EEB1-43E6-BE2F-BBAE0B7EFCC7}" type="datetimeFigureOut">
              <a:rPr lang="ru-RU" smtClean="0"/>
              <a:t>25.01.2023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58D1A25-6348-491E-8935-69D7941E4F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746529-4E10-4D5F-9A4F-3056794AB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07D6C-8204-42F7-9FB3-684A63EA4B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41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пение птиц">
            <a:hlinkClick r:id="" action="ppaction://media"/>
            <a:extLst>
              <a:ext uri="{FF2B5EF4-FFF2-40B4-BE49-F238E27FC236}">
                <a16:creationId xmlns:a16="http://schemas.microsoft.com/office/drawing/2014/main" id="{4841D15B-0379-4643-8362-51573B08F0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73093" y="5561965"/>
            <a:ext cx="960755" cy="9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1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имующие птицы - Воробей чирикает">
            <a:hlinkClick r:id="" action="ppaction://media"/>
            <a:extLst>
              <a:ext uri="{FF2B5EF4-FFF2-40B4-BE49-F238E27FC236}">
                <a16:creationId xmlns:a16="http://schemas.microsoft.com/office/drawing/2014/main" id="{3236E656-1D0D-4987-AA3F-9FE9A08953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750" y="5684838"/>
            <a:ext cx="949325" cy="94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364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имующие птицы - Снегирь свистит">
            <a:hlinkClick r:id="" action="ppaction://media"/>
            <a:extLst>
              <a:ext uri="{FF2B5EF4-FFF2-40B4-BE49-F238E27FC236}">
                <a16:creationId xmlns:a16="http://schemas.microsoft.com/office/drawing/2014/main" id="{773B5803-BEA7-4190-9725-16C01BCB92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750" y="5846764"/>
            <a:ext cx="768350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54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t="-3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вуки зимующих птиц - Дятел стучит">
            <a:hlinkClick r:id="" action="ppaction://media"/>
            <a:extLst>
              <a:ext uri="{FF2B5EF4-FFF2-40B4-BE49-F238E27FC236}">
                <a16:creationId xmlns:a16="http://schemas.microsoft.com/office/drawing/2014/main" id="{EE6BE971-C54A-461E-BF35-D7099A90E5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3200" y="5780089"/>
            <a:ext cx="939800" cy="93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4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имующие птицы - Сорока трещит">
            <a:hlinkClick r:id="" action="ppaction://media"/>
            <a:extLst>
              <a:ext uri="{FF2B5EF4-FFF2-40B4-BE49-F238E27FC236}">
                <a16:creationId xmlns:a16="http://schemas.microsoft.com/office/drawing/2014/main" id="{F9076D3B-6DB8-43F2-9C6F-DFC748166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900" y="5675314"/>
            <a:ext cx="9779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784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Зимующие птицы - Синица тинькает">
            <a:hlinkClick r:id="" action="ppaction://media"/>
            <a:extLst>
              <a:ext uri="{FF2B5EF4-FFF2-40B4-BE49-F238E27FC236}">
                <a16:creationId xmlns:a16="http://schemas.microsoft.com/office/drawing/2014/main" id="{CC68CC9E-367D-4398-9931-5ADA16A28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1800" y="5846764"/>
            <a:ext cx="768350" cy="76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62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ение птиц - Свиристель">
            <a:hlinkClick r:id="" action="ppaction://media"/>
            <a:extLst>
              <a:ext uri="{FF2B5EF4-FFF2-40B4-BE49-F238E27FC236}">
                <a16:creationId xmlns:a16="http://schemas.microsoft.com/office/drawing/2014/main" id="{F7604DBC-2421-41B7-BCC5-2C06581D6E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6450" y="5856288"/>
            <a:ext cx="796925" cy="79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58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22000" r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0380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AFB7EC7-C7F5-47AC-8160-2E012D36F2CB}"/>
              </a:ext>
            </a:extLst>
          </p:cNvPr>
          <p:cNvSpPr/>
          <p:nvPr/>
        </p:nvSpPr>
        <p:spPr>
          <a:xfrm>
            <a:off x="1204912" y="233659"/>
            <a:ext cx="9782175" cy="259526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CanUp">
              <a:avLst/>
            </a:prstTxWarp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Зимующие</a:t>
            </a:r>
            <a:r>
              <a:rPr lang="ru-RU" sz="5400" b="1" cap="none" spc="0" dirty="0">
                <a:ln>
                  <a:solidFill>
                    <a:schemeClr val="accent6">
                      <a:lumMod val="40000"/>
                      <a:lumOff val="6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/>
              </a:rPr>
              <a:t> </a:t>
            </a:r>
            <a:r>
              <a:rPr lang="ru-RU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птицы</a:t>
            </a:r>
            <a:endParaRPr lang="ru-RU" sz="5400" b="1" cap="none" spc="0" dirty="0"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A1E1CFB-39FA-4A41-B92B-32A20FF30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875" y="4380251"/>
            <a:ext cx="3537980" cy="2244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F5B042F-8BB0-46C3-9A41-C1BC0CA360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0224" y="2844165"/>
            <a:ext cx="2660333" cy="17735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ABFEFC5-8085-4471-A393-AAFD2ABA9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476" y="2721611"/>
            <a:ext cx="3457008" cy="24688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332F417-1384-43E9-82BD-5F590B7D97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30" y="3577590"/>
            <a:ext cx="3980597" cy="2667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CADA4C-B6FA-401B-B9FA-ECD04F2F95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70" y="2550753"/>
            <a:ext cx="2610670" cy="2088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7243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2</Words>
  <Application>Microsoft Office PowerPoint</Application>
  <PresentationFormat>Широкоэкранный</PresentationFormat>
  <Paragraphs>1</Paragraphs>
  <Slides>9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Александра Еремеева</dc:creator>
  <cp:lastModifiedBy>Александра Еремеева</cp:lastModifiedBy>
  <cp:revision>4</cp:revision>
  <dcterms:created xsi:type="dcterms:W3CDTF">2023-01-25T16:37:18Z</dcterms:created>
  <dcterms:modified xsi:type="dcterms:W3CDTF">2023-01-25T17:21:28Z</dcterms:modified>
</cp:coreProperties>
</file>