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70" r:id="rId3"/>
    <p:sldId id="267" r:id="rId4"/>
    <p:sldId id="268" r:id="rId5"/>
    <p:sldId id="266" r:id="rId6"/>
    <p:sldId id="258" r:id="rId7"/>
    <p:sldId id="265" r:id="rId8"/>
    <p:sldId id="275" r:id="rId9"/>
    <p:sldId id="274" r:id="rId10"/>
    <p:sldId id="264" r:id="rId11"/>
    <p:sldId id="259" r:id="rId12"/>
    <p:sldId id="272" r:id="rId13"/>
    <p:sldId id="273" r:id="rId14"/>
    <p:sldId id="263" r:id="rId15"/>
    <p:sldId id="262" r:id="rId16"/>
    <p:sldId id="276" r:id="rId17"/>
    <p:sldId id="261" r:id="rId18"/>
    <p:sldId id="278" r:id="rId19"/>
    <p:sldId id="269" r:id="rId20"/>
    <p:sldId id="277" r:id="rId21"/>
    <p:sldId id="260" r:id="rId22"/>
    <p:sldId id="25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3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6D5FB-8537-43A1-B5B2-5AB52438AD4D}" type="datetimeFigureOut">
              <a:rPr lang="ru-RU" smtClean="0"/>
              <a:pPr/>
              <a:t>27.01.2024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09E2C-0C42-419D-9860-49BE143C1C4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6D5FB-8537-43A1-B5B2-5AB52438AD4D}" type="datetimeFigureOut">
              <a:rPr lang="ru-RU" smtClean="0"/>
              <a:pPr/>
              <a:t>27.01.2024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09E2C-0C42-419D-9860-49BE143C1C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6D5FB-8537-43A1-B5B2-5AB52438AD4D}" type="datetimeFigureOut">
              <a:rPr lang="ru-RU" smtClean="0"/>
              <a:pPr/>
              <a:t>27.01.2024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09E2C-0C42-419D-9860-49BE143C1C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6D5FB-8537-43A1-B5B2-5AB52438AD4D}" type="datetimeFigureOut">
              <a:rPr lang="ru-RU" smtClean="0"/>
              <a:pPr/>
              <a:t>27.01.2024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09E2C-0C42-419D-9860-49BE143C1C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6D5FB-8537-43A1-B5B2-5AB52438AD4D}" type="datetimeFigureOut">
              <a:rPr lang="ru-RU" smtClean="0"/>
              <a:pPr/>
              <a:t>27.01.2024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10609E2C-0C42-419D-9860-49BE143C1C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6D5FB-8537-43A1-B5B2-5AB52438AD4D}" type="datetimeFigureOut">
              <a:rPr lang="ru-RU" smtClean="0"/>
              <a:pPr/>
              <a:t>27.01.2024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09E2C-0C42-419D-9860-49BE143C1C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6D5FB-8537-43A1-B5B2-5AB52438AD4D}" type="datetimeFigureOut">
              <a:rPr lang="ru-RU" smtClean="0"/>
              <a:pPr/>
              <a:t>27.01.2024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09E2C-0C42-419D-9860-49BE143C1C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6D5FB-8537-43A1-B5B2-5AB52438AD4D}" type="datetimeFigureOut">
              <a:rPr lang="ru-RU" smtClean="0"/>
              <a:pPr/>
              <a:t>27.01.2024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09E2C-0C42-419D-9860-49BE143C1C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6D5FB-8537-43A1-B5B2-5AB52438AD4D}" type="datetimeFigureOut">
              <a:rPr lang="ru-RU" smtClean="0"/>
              <a:pPr/>
              <a:t>27.01.2024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09E2C-0C42-419D-9860-49BE143C1C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6D5FB-8537-43A1-B5B2-5AB52438AD4D}" type="datetimeFigureOut">
              <a:rPr lang="ru-RU" smtClean="0"/>
              <a:pPr/>
              <a:t>27.01.2024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09E2C-0C42-419D-9860-49BE143C1C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6D5FB-8537-43A1-B5B2-5AB52438AD4D}" type="datetimeFigureOut">
              <a:rPr lang="ru-RU" smtClean="0"/>
              <a:pPr/>
              <a:t>27.01.2024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09E2C-0C42-419D-9860-49BE143C1C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7E6D5FB-8537-43A1-B5B2-5AB52438AD4D}" type="datetimeFigureOut">
              <a:rPr lang="ru-RU" smtClean="0"/>
              <a:pPr/>
              <a:t>27.01.2024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0609E2C-0C42-419D-9860-49BE143C1C4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772816"/>
            <a:ext cx="9144000" cy="233285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Учебно-методический комплекс коррекционного образования</a:t>
            </a:r>
            <a:endParaRPr lang="ru-RU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-20240126-WA00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G-20240127-WA002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7943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Содержимое 2" descr="IMG-20240127-WA00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7943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Содержимое 2" descr="IMG-20240127-WA00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7943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-20240126-WA00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-20240126-WA00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-20240127-WA002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7943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-20240127-WA00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7943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-20240126-WA002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-20240126-WA002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7943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-20240127-WA00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-20240126-WA000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7943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-20240126-WA00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15515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-20240126-WA002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15515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-20240126-WA002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-20240126-WA00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Содержимое 2" descr="IMG-20240127-WA002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808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-20240126-WA00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Содержимое 2" descr="IMG-20240127-WA00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Содержимое 2" descr="IMG-20240127-WA00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95</TotalTime>
  <Words>4</Words>
  <Application>Microsoft Office PowerPoint</Application>
  <PresentationFormat>Экран (4:3)</PresentationFormat>
  <Paragraphs>1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Апекс</vt:lpstr>
      <vt:lpstr>Учебно-методический комплекс коррекционного образования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Учебно-методический комплекс коррекционного образования</dc:title>
  <dc:creator>Программист</dc:creator>
  <cp:lastModifiedBy>Программист</cp:lastModifiedBy>
  <cp:revision>11</cp:revision>
  <dcterms:created xsi:type="dcterms:W3CDTF">2024-01-26T09:46:08Z</dcterms:created>
  <dcterms:modified xsi:type="dcterms:W3CDTF">2024-01-27T07:47:54Z</dcterms:modified>
</cp:coreProperties>
</file>